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4"/>
    <p:sldMasterId id="2147484479" r:id="rId5"/>
    <p:sldMasterId id="2147484499" r:id="rId6"/>
    <p:sldMasterId id="2147484516" r:id="rId7"/>
    <p:sldMasterId id="2147484565" r:id="rId8"/>
    <p:sldMasterId id="2147484568" r:id="rId9"/>
    <p:sldMasterId id="2147484570" r:id="rId10"/>
    <p:sldMasterId id="2147484572" r:id="rId11"/>
    <p:sldMasterId id="2147484574" r:id="rId12"/>
    <p:sldMasterId id="2147484576" r:id="rId13"/>
    <p:sldMasterId id="2147484586" r:id="rId14"/>
    <p:sldMasterId id="2147484588" r:id="rId15"/>
    <p:sldMasterId id="2147484590" r:id="rId16"/>
  </p:sldMasterIdLst>
  <p:notesMasterIdLst>
    <p:notesMasterId r:id="rId39"/>
  </p:notesMasterIdLst>
  <p:handoutMasterIdLst>
    <p:handoutMasterId r:id="rId40"/>
  </p:handoutMasterIdLst>
  <p:sldIdLst>
    <p:sldId id="256" r:id="rId17"/>
    <p:sldId id="1198" r:id="rId18"/>
    <p:sldId id="288" r:id="rId19"/>
    <p:sldId id="1072" r:id="rId20"/>
    <p:sldId id="1041" r:id="rId21"/>
    <p:sldId id="1057" r:id="rId22"/>
    <p:sldId id="1286" r:id="rId23"/>
    <p:sldId id="1061" r:id="rId24"/>
    <p:sldId id="1063" r:id="rId25"/>
    <p:sldId id="1053" r:id="rId26"/>
    <p:sldId id="1285" r:id="rId27"/>
    <p:sldId id="1223" r:id="rId28"/>
    <p:sldId id="1191" r:id="rId29"/>
    <p:sldId id="789" r:id="rId30"/>
    <p:sldId id="1287" r:id="rId31"/>
    <p:sldId id="1288" r:id="rId32"/>
    <p:sldId id="1043" r:id="rId33"/>
    <p:sldId id="1225" r:id="rId34"/>
    <p:sldId id="1227" r:id="rId35"/>
    <p:sldId id="1228" r:id="rId36"/>
    <p:sldId id="1229" r:id="rId37"/>
    <p:sldId id="1183" r:id="rId3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5759">
          <p15:clr>
            <a:srgbClr val="A4A3A4"/>
          </p15:clr>
        </p15:guide>
        <p15:guide id="3" orient="horz" pos="323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Trott (DEDJTR)" initials="RT(" lastIdx="4" clrIdx="0"/>
  <p:cmAuthor id="1" name="Jessica Howard (VICMIN)" initials="JH("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D7D31"/>
    <a:srgbClr val="FF9900"/>
    <a:srgbClr val="06B9BD"/>
    <a:srgbClr val="13A2A6"/>
    <a:srgbClr val="595959"/>
    <a:srgbClr val="C00000"/>
    <a:srgbClr val="FFFFFF"/>
    <a:srgbClr val="44CBCE"/>
    <a:srgbClr val="0C8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7" autoAdjust="0"/>
    <p:restoredTop sz="71456" autoAdjust="0"/>
  </p:normalViewPr>
  <p:slideViewPr>
    <p:cSldViewPr>
      <p:cViewPr varScale="1">
        <p:scale>
          <a:sx n="123" d="100"/>
          <a:sy n="123" d="100"/>
        </p:scale>
        <p:origin x="870" y="90"/>
      </p:cViewPr>
      <p:guideLst>
        <p:guide orient="horz" pos="2119"/>
        <p:guide pos="5759"/>
        <p:guide orient="horz" pos="323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7" d="100"/>
          <a:sy n="77" d="100"/>
        </p:scale>
        <p:origin x="4008"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7138" cy="512304"/>
          </a:xfrm>
          <a:prstGeom prst="rect">
            <a:avLst/>
          </a:prstGeom>
        </p:spPr>
        <p:txBody>
          <a:bodyPr vert="horz" lIns="91393" tIns="45696" rIns="91393" bIns="45696" rtlCol="0"/>
          <a:lstStyle>
            <a:lvl1pPr algn="l">
              <a:defRPr sz="1200"/>
            </a:lvl1pPr>
          </a:lstStyle>
          <a:p>
            <a:endParaRPr lang="en-AU" dirty="0"/>
          </a:p>
        </p:txBody>
      </p:sp>
      <p:sp>
        <p:nvSpPr>
          <p:cNvPr id="3" name="Date Placeholder 2"/>
          <p:cNvSpPr>
            <a:spLocks noGrp="1"/>
          </p:cNvSpPr>
          <p:nvPr>
            <p:ph type="dt" sz="quarter" idx="1"/>
          </p:nvPr>
        </p:nvSpPr>
        <p:spPr>
          <a:xfrm>
            <a:off x="4020513" y="0"/>
            <a:ext cx="3077138" cy="512304"/>
          </a:xfrm>
          <a:prstGeom prst="rect">
            <a:avLst/>
          </a:prstGeom>
        </p:spPr>
        <p:txBody>
          <a:bodyPr vert="horz" lIns="91393" tIns="45696" rIns="91393" bIns="45696" rtlCol="0"/>
          <a:lstStyle>
            <a:lvl1pPr algn="r">
              <a:defRPr sz="1200"/>
            </a:lvl1pPr>
          </a:lstStyle>
          <a:p>
            <a:fld id="{154F87CF-A1E0-4748-9850-9218A7218186}" type="datetimeFigureOut">
              <a:rPr lang="en-AU" smtClean="0"/>
              <a:t>19/09/2019</a:t>
            </a:fld>
            <a:endParaRPr lang="en-AU" dirty="0"/>
          </a:p>
        </p:txBody>
      </p:sp>
      <p:sp>
        <p:nvSpPr>
          <p:cNvPr id="4" name="Footer Placeholder 3"/>
          <p:cNvSpPr>
            <a:spLocks noGrp="1"/>
          </p:cNvSpPr>
          <p:nvPr>
            <p:ph type="ftr" sz="quarter" idx="2"/>
          </p:nvPr>
        </p:nvSpPr>
        <p:spPr>
          <a:xfrm>
            <a:off x="3" y="9720685"/>
            <a:ext cx="3077138" cy="512303"/>
          </a:xfrm>
          <a:prstGeom prst="rect">
            <a:avLst/>
          </a:prstGeom>
        </p:spPr>
        <p:txBody>
          <a:bodyPr vert="horz" lIns="91393" tIns="45696" rIns="91393" bIns="45696" rtlCol="0" anchor="b"/>
          <a:lstStyle>
            <a:lvl1pPr algn="l">
              <a:defRPr sz="1200"/>
            </a:lvl1pPr>
          </a:lstStyle>
          <a:p>
            <a:endParaRPr lang="en-AU" dirty="0"/>
          </a:p>
        </p:txBody>
      </p:sp>
      <p:sp>
        <p:nvSpPr>
          <p:cNvPr id="5" name="Slide Number Placeholder 4"/>
          <p:cNvSpPr>
            <a:spLocks noGrp="1"/>
          </p:cNvSpPr>
          <p:nvPr>
            <p:ph type="sldNum" sz="quarter" idx="3"/>
          </p:nvPr>
        </p:nvSpPr>
        <p:spPr>
          <a:xfrm>
            <a:off x="4020513" y="9720685"/>
            <a:ext cx="3077138" cy="512303"/>
          </a:xfrm>
          <a:prstGeom prst="rect">
            <a:avLst/>
          </a:prstGeom>
        </p:spPr>
        <p:txBody>
          <a:bodyPr vert="horz" lIns="91393" tIns="45696" rIns="91393" bIns="45696" rtlCol="0" anchor="b"/>
          <a:lstStyle>
            <a:lvl1pPr algn="r">
              <a:defRPr sz="1200"/>
            </a:lvl1pPr>
          </a:lstStyle>
          <a:p>
            <a:fld id="{B6AA6DE5-5209-4489-A7F6-A01B4598F70A}" type="slidenum">
              <a:rPr lang="en-AU" smtClean="0"/>
              <a:t>‹#›</a:t>
            </a:fld>
            <a:endParaRPr lang="en-AU" dirty="0"/>
          </a:p>
        </p:txBody>
      </p:sp>
    </p:spTree>
    <p:extLst>
      <p:ext uri="{BB962C8B-B14F-4D97-AF65-F5344CB8AC3E}">
        <p14:creationId xmlns:p14="http://schemas.microsoft.com/office/powerpoint/2010/main" val="278885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5"/>
            <a:ext cx="3076363" cy="511731"/>
          </a:xfrm>
          <a:prstGeom prst="rect">
            <a:avLst/>
          </a:prstGeom>
        </p:spPr>
        <p:txBody>
          <a:bodyPr vert="horz" lIns="95496" tIns="47748" rIns="95496" bIns="47748" rtlCol="0"/>
          <a:lstStyle>
            <a:lvl1pPr algn="l">
              <a:defRPr sz="1300"/>
            </a:lvl1pPr>
          </a:lstStyle>
          <a:p>
            <a:endParaRPr lang="en-AU" dirty="0"/>
          </a:p>
        </p:txBody>
      </p:sp>
      <p:sp>
        <p:nvSpPr>
          <p:cNvPr id="3" name="Date Placeholder 2"/>
          <p:cNvSpPr>
            <a:spLocks noGrp="1"/>
          </p:cNvSpPr>
          <p:nvPr>
            <p:ph type="dt" idx="1"/>
          </p:nvPr>
        </p:nvSpPr>
        <p:spPr>
          <a:xfrm>
            <a:off x="4021309" y="5"/>
            <a:ext cx="3076363" cy="511731"/>
          </a:xfrm>
          <a:prstGeom prst="rect">
            <a:avLst/>
          </a:prstGeom>
        </p:spPr>
        <p:txBody>
          <a:bodyPr vert="horz" lIns="95496" tIns="47748" rIns="95496" bIns="47748" rtlCol="0"/>
          <a:lstStyle>
            <a:lvl1pPr algn="r">
              <a:defRPr sz="1300"/>
            </a:lvl1pPr>
          </a:lstStyle>
          <a:p>
            <a:fld id="{23107F6D-81E3-4E5B-9331-5ED728259FF9}" type="datetimeFigureOut">
              <a:rPr lang="en-AU" smtClean="0"/>
              <a:t>19/09/2019</a:t>
            </a:fld>
            <a:endParaRPr lang="en-AU" dirty="0"/>
          </a:p>
        </p:txBody>
      </p:sp>
      <p:sp>
        <p:nvSpPr>
          <p:cNvPr id="4" name="Slide Image Placeholder 3"/>
          <p:cNvSpPr>
            <a:spLocks noGrp="1" noRot="1" noChangeAspect="1"/>
          </p:cNvSpPr>
          <p:nvPr>
            <p:ph type="sldImg" idx="2"/>
          </p:nvPr>
        </p:nvSpPr>
        <p:spPr>
          <a:xfrm>
            <a:off x="1103313" y="523875"/>
            <a:ext cx="4870450" cy="2740025"/>
          </a:xfrm>
          <a:prstGeom prst="rect">
            <a:avLst/>
          </a:prstGeom>
          <a:noFill/>
          <a:ln w="12700">
            <a:solidFill>
              <a:prstClr val="black"/>
            </a:solidFill>
          </a:ln>
        </p:spPr>
        <p:txBody>
          <a:bodyPr vert="horz" lIns="95496" tIns="47748" rIns="95496" bIns="47748" rtlCol="0" anchor="ctr"/>
          <a:lstStyle/>
          <a:p>
            <a:endParaRPr lang="en-AU" dirty="0"/>
          </a:p>
        </p:txBody>
      </p:sp>
      <p:sp>
        <p:nvSpPr>
          <p:cNvPr id="5" name="Notes Placeholder 4"/>
          <p:cNvSpPr>
            <a:spLocks noGrp="1"/>
          </p:cNvSpPr>
          <p:nvPr>
            <p:ph type="body" sz="quarter" idx="3"/>
          </p:nvPr>
        </p:nvSpPr>
        <p:spPr>
          <a:xfrm>
            <a:off x="709931" y="3747171"/>
            <a:ext cx="5679440" cy="5719851"/>
          </a:xfrm>
          <a:prstGeom prst="rect">
            <a:avLst/>
          </a:prstGeom>
        </p:spPr>
        <p:txBody>
          <a:bodyPr vert="horz" lIns="95496" tIns="47748" rIns="95496" bIns="477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14" y="9721119"/>
            <a:ext cx="3076363" cy="511731"/>
          </a:xfrm>
          <a:prstGeom prst="rect">
            <a:avLst/>
          </a:prstGeom>
        </p:spPr>
        <p:txBody>
          <a:bodyPr vert="horz" lIns="95496" tIns="47748" rIns="95496" bIns="47748" rtlCol="0" anchor="b"/>
          <a:lstStyle>
            <a:lvl1pPr algn="l">
              <a:defRPr sz="1300"/>
            </a:lvl1pPr>
          </a:lstStyle>
          <a:p>
            <a:endParaRPr lang="en-AU" dirty="0"/>
          </a:p>
        </p:txBody>
      </p:sp>
      <p:sp>
        <p:nvSpPr>
          <p:cNvPr id="7" name="Slide Number Placeholder 6"/>
          <p:cNvSpPr>
            <a:spLocks noGrp="1"/>
          </p:cNvSpPr>
          <p:nvPr>
            <p:ph type="sldNum" sz="quarter" idx="5"/>
          </p:nvPr>
        </p:nvSpPr>
        <p:spPr>
          <a:xfrm>
            <a:off x="3240495" y="9722883"/>
            <a:ext cx="3076363" cy="511731"/>
          </a:xfrm>
          <a:prstGeom prst="rect">
            <a:avLst/>
          </a:prstGeom>
        </p:spPr>
        <p:txBody>
          <a:bodyPr vert="horz" lIns="95496" tIns="47748" rIns="95496" bIns="47748" rtlCol="0" anchor="b"/>
          <a:lstStyle>
            <a:lvl1pPr algn="r">
              <a:defRPr sz="1300"/>
            </a:lvl1pPr>
          </a:lstStyle>
          <a:p>
            <a:fld id="{D0833442-8702-42EF-AA37-389C5E8CC27A}" type="slidenum">
              <a:rPr lang="en-AU" smtClean="0"/>
              <a:t>‹#›</a:t>
            </a:fld>
            <a:endParaRPr lang="en-AU" dirty="0"/>
          </a:p>
        </p:txBody>
      </p:sp>
      <p:sp>
        <p:nvSpPr>
          <p:cNvPr id="8" name="TextBox 7"/>
          <p:cNvSpPr txBox="1"/>
          <p:nvPr/>
        </p:nvSpPr>
        <p:spPr>
          <a:xfrm>
            <a:off x="139709" y="9832463"/>
            <a:ext cx="2012623" cy="238737"/>
          </a:xfrm>
          <a:prstGeom prst="rect">
            <a:avLst/>
          </a:prstGeom>
          <a:noFill/>
        </p:spPr>
        <p:txBody>
          <a:bodyPr wrap="square" lIns="95496" tIns="47748" rIns="95496" bIns="47748" rtlCol="0">
            <a:spAutoFit/>
          </a:bodyPr>
          <a:lstStyle/>
          <a:p>
            <a:pPr marL="0" marR="0" indent="0" algn="l" defTabSz="954964" rtl="0" eaLnBrk="1" fontAlgn="auto" latinLnBrk="0" hangingPunct="1">
              <a:lnSpc>
                <a:spcPct val="100000"/>
              </a:lnSpc>
              <a:spcBef>
                <a:spcPts val="0"/>
              </a:spcBef>
              <a:spcAft>
                <a:spcPts val="0"/>
              </a:spcAft>
              <a:buClrTx/>
              <a:buSzTx/>
              <a:buFontTx/>
              <a:buNone/>
              <a:tabLst/>
              <a:defRPr/>
            </a:pPr>
            <a:r>
              <a:rPr lang="en-AU" sz="900" dirty="0"/>
              <a:t>Author: LB Version: </a:t>
            </a:r>
            <a:r>
              <a:rPr lang="en-AU" sz="900" baseline="0" dirty="0"/>
              <a:t>10</a:t>
            </a:r>
            <a:endParaRPr lang="en-AU" sz="900" dirty="0"/>
          </a:p>
        </p:txBody>
      </p:sp>
    </p:spTree>
    <p:extLst>
      <p:ext uri="{BB962C8B-B14F-4D97-AF65-F5344CB8AC3E}">
        <p14:creationId xmlns:p14="http://schemas.microsoft.com/office/powerpoint/2010/main" val="215217556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Bef>
        <a:spcPts val="600"/>
      </a:spcBef>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5"/>
          </p:nvPr>
        </p:nvSpPr>
        <p:spPr/>
        <p:txBody>
          <a:bodyPr/>
          <a:lstStyle/>
          <a:p>
            <a:fld id="{BC78139D-ACAD-E746-A55F-1A866E319D31}" type="slidenum">
              <a:rPr lang="en-US"/>
              <a:pPr/>
              <a:t>1</a:t>
            </a:fld>
            <a:endParaRPr lang="en-US" dirty="0"/>
          </a:p>
        </p:txBody>
      </p:sp>
      <p:sp>
        <p:nvSpPr>
          <p:cNvPr id="7" name="Slide Image Placeholder 6">
            <a:extLst>
              <a:ext uri="{FF2B5EF4-FFF2-40B4-BE49-F238E27FC236}">
                <a16:creationId xmlns:a16="http://schemas.microsoft.com/office/drawing/2014/main" id="{20BD4CDF-0C44-4EE5-BD66-7370C71DE10A}"/>
              </a:ext>
            </a:extLst>
          </p:cNvPr>
          <p:cNvSpPr>
            <a:spLocks noGrp="1" noRot="1" noChangeAspect="1"/>
          </p:cNvSpPr>
          <p:nvPr>
            <p:ph type="sldImg"/>
          </p:nvPr>
        </p:nvSpPr>
        <p:spPr/>
      </p:sp>
    </p:spTree>
    <p:extLst>
      <p:ext uri="{BB962C8B-B14F-4D97-AF65-F5344CB8AC3E}">
        <p14:creationId xmlns:p14="http://schemas.microsoft.com/office/powerpoint/2010/main" val="409507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lvl="0"/>
            <a:fld id="{D0833442-8702-42EF-AA37-389C5E8CC27A}" type="slidenum">
              <a:rPr lang="en-AU" noProof="0" smtClean="0"/>
              <a:pPr lvl="0"/>
              <a:t>10</a:t>
            </a:fld>
            <a:endParaRPr lang="en-AU" noProof="0" dirty="0"/>
          </a:p>
        </p:txBody>
      </p:sp>
      <p:sp>
        <p:nvSpPr>
          <p:cNvPr id="7" name="Slide Image Placeholder 6">
            <a:extLst>
              <a:ext uri="{FF2B5EF4-FFF2-40B4-BE49-F238E27FC236}">
                <a16:creationId xmlns:a16="http://schemas.microsoft.com/office/drawing/2014/main" id="{0BD1562E-AC4E-418C-99FF-1DEB0921A52E}"/>
              </a:ext>
            </a:extLst>
          </p:cNvPr>
          <p:cNvSpPr>
            <a:spLocks noGrp="1" noRot="1" noChangeAspect="1"/>
          </p:cNvSpPr>
          <p:nvPr>
            <p:ph type="sldImg"/>
          </p:nvPr>
        </p:nvSpPr>
        <p:spPr/>
      </p:sp>
    </p:spTree>
    <p:extLst>
      <p:ext uri="{BB962C8B-B14F-4D97-AF65-F5344CB8AC3E}">
        <p14:creationId xmlns:p14="http://schemas.microsoft.com/office/powerpoint/2010/main" val="65855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14326">
              <a:defRPr/>
            </a:pPr>
            <a:fld id="{D0833442-8702-42EF-AA37-389C5E8CC27A}" type="slidenum">
              <a:rPr lang="en-AU">
                <a:solidFill>
                  <a:prstClr val="black"/>
                </a:solidFill>
                <a:latin typeface="Calibri"/>
              </a:rPr>
              <a:pPr defTabSz="914326">
                <a:defRPr/>
              </a:pPr>
              <a:t>11</a:t>
            </a:fld>
            <a:endParaRPr lang="en-AU" dirty="0">
              <a:solidFill>
                <a:prstClr val="black"/>
              </a:solidFill>
              <a:latin typeface="Calibri"/>
            </a:endParaRPr>
          </a:p>
        </p:txBody>
      </p:sp>
      <p:sp>
        <p:nvSpPr>
          <p:cNvPr id="7" name="Slide Image Placeholder 6">
            <a:extLst>
              <a:ext uri="{FF2B5EF4-FFF2-40B4-BE49-F238E27FC236}">
                <a16:creationId xmlns:a16="http://schemas.microsoft.com/office/drawing/2014/main" id="{7A76D4C2-3F39-49BA-95E9-8FDC73D0800B}"/>
              </a:ext>
            </a:extLst>
          </p:cNvPr>
          <p:cNvSpPr>
            <a:spLocks noGrp="1" noRot="1" noChangeAspect="1"/>
          </p:cNvSpPr>
          <p:nvPr>
            <p:ph type="sldImg"/>
          </p:nvPr>
        </p:nvSpPr>
        <p:spPr/>
      </p:sp>
    </p:spTree>
    <p:extLst>
      <p:ext uri="{BB962C8B-B14F-4D97-AF65-F5344CB8AC3E}">
        <p14:creationId xmlns:p14="http://schemas.microsoft.com/office/powerpoint/2010/main" val="299283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D0833442-8702-42EF-AA37-389C5E8CC27A}" type="slidenum">
              <a:rPr lang="en-AU" smtClean="0"/>
              <a:t>12</a:t>
            </a:fld>
            <a:endParaRPr lang="en-AU" dirty="0"/>
          </a:p>
        </p:txBody>
      </p:sp>
    </p:spTree>
    <p:extLst>
      <p:ext uri="{BB962C8B-B14F-4D97-AF65-F5344CB8AC3E}">
        <p14:creationId xmlns:p14="http://schemas.microsoft.com/office/powerpoint/2010/main" val="171689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lvl="0"/>
            <a:endParaRPr lang="en-AU" dirty="0"/>
          </a:p>
          <a:p>
            <a:endParaRPr lang="en-AU" dirty="0"/>
          </a:p>
        </p:txBody>
      </p:sp>
      <p:sp>
        <p:nvSpPr>
          <p:cNvPr id="4" name="Slide Number Placeholder 3"/>
          <p:cNvSpPr>
            <a:spLocks noGrp="1"/>
          </p:cNvSpPr>
          <p:nvPr>
            <p:ph type="sldNum" sz="quarter" idx="5"/>
          </p:nvPr>
        </p:nvSpPr>
        <p:spPr/>
        <p:txBody>
          <a:bodyPr/>
          <a:lstStyle/>
          <a:p>
            <a:fld id="{D0833442-8702-42EF-AA37-389C5E8CC27A}" type="slidenum">
              <a:rPr lang="en-AU" smtClean="0"/>
              <a:t>13</a:t>
            </a:fld>
            <a:endParaRPr lang="en-AU" dirty="0"/>
          </a:p>
        </p:txBody>
      </p:sp>
    </p:spTree>
    <p:extLst>
      <p:ext uri="{BB962C8B-B14F-4D97-AF65-F5344CB8AC3E}">
        <p14:creationId xmlns:p14="http://schemas.microsoft.com/office/powerpoint/2010/main" val="10158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lvl="0"/>
            <a:fld id="{94B28753-1455-4C8A-9E37-01F0966049D0}" type="slidenum">
              <a:rPr lang="en-AU" noProof="0" smtClean="0"/>
              <a:pPr lvl="0"/>
              <a:t>14</a:t>
            </a:fld>
            <a:endParaRPr lang="en-AU" noProof="0"/>
          </a:p>
        </p:txBody>
      </p:sp>
      <p:sp>
        <p:nvSpPr>
          <p:cNvPr id="7" name="Slide Image Placeholder 6">
            <a:extLst>
              <a:ext uri="{FF2B5EF4-FFF2-40B4-BE49-F238E27FC236}">
                <a16:creationId xmlns:a16="http://schemas.microsoft.com/office/drawing/2014/main" id="{B8A0354F-2933-491C-9F14-ECEB62733450}"/>
              </a:ext>
            </a:extLst>
          </p:cNvPr>
          <p:cNvSpPr>
            <a:spLocks noGrp="1" noRot="1" noChangeAspect="1"/>
          </p:cNvSpPr>
          <p:nvPr>
            <p:ph type="sldImg"/>
          </p:nvPr>
        </p:nvSpPr>
        <p:spPr/>
      </p:sp>
    </p:spTree>
    <p:extLst>
      <p:ext uri="{BB962C8B-B14F-4D97-AF65-F5344CB8AC3E}">
        <p14:creationId xmlns:p14="http://schemas.microsoft.com/office/powerpoint/2010/main" val="386807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lvl="0"/>
            <a:fld id="{94B28753-1455-4C8A-9E37-01F0966049D0}" type="slidenum">
              <a:rPr lang="en-AU" noProof="0" smtClean="0"/>
              <a:pPr lvl="0"/>
              <a:t>15</a:t>
            </a:fld>
            <a:endParaRPr lang="en-AU" noProof="0"/>
          </a:p>
        </p:txBody>
      </p:sp>
      <p:sp>
        <p:nvSpPr>
          <p:cNvPr id="7" name="Slide Image Placeholder 6">
            <a:extLst>
              <a:ext uri="{FF2B5EF4-FFF2-40B4-BE49-F238E27FC236}">
                <a16:creationId xmlns:a16="http://schemas.microsoft.com/office/drawing/2014/main" id="{174E43B6-1247-4F3B-9C3B-9EAD75385D9D}"/>
              </a:ext>
            </a:extLst>
          </p:cNvPr>
          <p:cNvSpPr>
            <a:spLocks noGrp="1" noRot="1" noChangeAspect="1"/>
          </p:cNvSpPr>
          <p:nvPr>
            <p:ph type="sldImg"/>
          </p:nvPr>
        </p:nvSpPr>
        <p:spPr/>
      </p:sp>
    </p:spTree>
    <p:extLst>
      <p:ext uri="{BB962C8B-B14F-4D97-AF65-F5344CB8AC3E}">
        <p14:creationId xmlns:p14="http://schemas.microsoft.com/office/powerpoint/2010/main" val="46971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28753-1455-4C8A-9E37-01F0966049D0}"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211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lvl="0"/>
            <a:fld id="{D0833442-8702-42EF-AA37-389C5E8CC27A}" type="slidenum">
              <a:rPr lang="en-AU" noProof="0"/>
              <a:pPr lvl="0"/>
              <a:t>17</a:t>
            </a:fld>
            <a:endParaRPr lang="en-AU" noProof="0" dirty="0"/>
          </a:p>
        </p:txBody>
      </p:sp>
      <p:sp>
        <p:nvSpPr>
          <p:cNvPr id="7" name="Slide Image Placeholder 6">
            <a:extLst>
              <a:ext uri="{FF2B5EF4-FFF2-40B4-BE49-F238E27FC236}">
                <a16:creationId xmlns:a16="http://schemas.microsoft.com/office/drawing/2014/main" id="{ADA9D751-1F00-4A97-B826-CA52340EFA8E}"/>
              </a:ext>
            </a:extLst>
          </p:cNvPr>
          <p:cNvSpPr>
            <a:spLocks noGrp="1" noRot="1" noChangeAspect="1"/>
          </p:cNvSpPr>
          <p:nvPr>
            <p:ph type="sldImg"/>
          </p:nvPr>
        </p:nvSpPr>
        <p:spPr/>
      </p:sp>
    </p:spTree>
    <p:extLst>
      <p:ext uri="{BB962C8B-B14F-4D97-AF65-F5344CB8AC3E}">
        <p14:creationId xmlns:p14="http://schemas.microsoft.com/office/powerpoint/2010/main" val="359215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14326">
              <a:defRPr/>
            </a:pPr>
            <a:fld id="{D0833442-8702-42EF-AA37-389C5E8CC27A}" type="slidenum">
              <a:rPr lang="en-AU">
                <a:solidFill>
                  <a:prstClr val="black"/>
                </a:solidFill>
                <a:latin typeface="Calibri"/>
              </a:rPr>
              <a:pPr defTabSz="914326">
                <a:defRPr/>
              </a:pPr>
              <a:t>18</a:t>
            </a:fld>
            <a:endParaRPr lang="en-AU" dirty="0">
              <a:solidFill>
                <a:prstClr val="black"/>
              </a:solidFill>
              <a:latin typeface="Calibri"/>
            </a:endParaRPr>
          </a:p>
        </p:txBody>
      </p:sp>
      <p:sp>
        <p:nvSpPr>
          <p:cNvPr id="7" name="Slide Image Placeholder 6">
            <a:extLst>
              <a:ext uri="{FF2B5EF4-FFF2-40B4-BE49-F238E27FC236}">
                <a16:creationId xmlns:a16="http://schemas.microsoft.com/office/drawing/2014/main" id="{7A76D4C2-3F39-49BA-95E9-8FDC73D0800B}"/>
              </a:ext>
            </a:extLst>
          </p:cNvPr>
          <p:cNvSpPr>
            <a:spLocks noGrp="1" noRot="1" noChangeAspect="1"/>
          </p:cNvSpPr>
          <p:nvPr>
            <p:ph type="sldImg"/>
          </p:nvPr>
        </p:nvSpPr>
        <p:spPr/>
      </p:sp>
    </p:spTree>
    <p:extLst>
      <p:ext uri="{BB962C8B-B14F-4D97-AF65-F5344CB8AC3E}">
        <p14:creationId xmlns:p14="http://schemas.microsoft.com/office/powerpoint/2010/main" val="206208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lvl="0"/>
            <a:fld id="{D0833442-8702-42EF-AA37-389C5E8CC27A}" type="slidenum">
              <a:rPr lang="en-AU" noProof="0" smtClean="0"/>
              <a:pPr lvl="0"/>
              <a:t>19</a:t>
            </a:fld>
            <a:endParaRPr lang="en-AU" noProof="0" dirty="0"/>
          </a:p>
        </p:txBody>
      </p:sp>
      <p:sp>
        <p:nvSpPr>
          <p:cNvPr id="6" name="Slide Image Placeholder 5">
            <a:extLst>
              <a:ext uri="{FF2B5EF4-FFF2-40B4-BE49-F238E27FC236}">
                <a16:creationId xmlns:a16="http://schemas.microsoft.com/office/drawing/2014/main" id="{D88447D9-1557-4455-BA9C-5327463EFD12}"/>
              </a:ext>
            </a:extLst>
          </p:cNvPr>
          <p:cNvSpPr>
            <a:spLocks noGrp="1" noRot="1" noChangeAspect="1"/>
          </p:cNvSpPr>
          <p:nvPr>
            <p:ph type="sldImg"/>
          </p:nvPr>
        </p:nvSpPr>
        <p:spPr/>
      </p:sp>
    </p:spTree>
    <p:extLst>
      <p:ext uri="{BB962C8B-B14F-4D97-AF65-F5344CB8AC3E}">
        <p14:creationId xmlns:p14="http://schemas.microsoft.com/office/powerpoint/2010/main" val="244463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C1408E45-2DA0-4BBF-9F03-1FB6EF7E075F}" type="slidenum">
              <a:rPr lang="en-AU" noProof="0" smtClean="0"/>
              <a:pPr lvl="0"/>
              <a:t>2</a:t>
            </a:fld>
            <a:endParaRPr lang="en-AU" noProof="0"/>
          </a:p>
        </p:txBody>
      </p:sp>
      <p:sp>
        <p:nvSpPr>
          <p:cNvPr id="7" name="Slide Image Placeholder 6">
            <a:extLst>
              <a:ext uri="{FF2B5EF4-FFF2-40B4-BE49-F238E27FC236}">
                <a16:creationId xmlns:a16="http://schemas.microsoft.com/office/drawing/2014/main" id="{8E92CCF8-3CB4-4ED5-9FCE-7513303B26EC}"/>
              </a:ext>
            </a:extLst>
          </p:cNvPr>
          <p:cNvSpPr>
            <a:spLocks noGrp="1" noRot="1" noChangeAspect="1"/>
          </p:cNvSpPr>
          <p:nvPr>
            <p:ph type="sldImg"/>
          </p:nvPr>
        </p:nvSpPr>
        <p:spPr/>
      </p:sp>
    </p:spTree>
    <p:extLst>
      <p:ext uri="{BB962C8B-B14F-4D97-AF65-F5344CB8AC3E}">
        <p14:creationId xmlns:p14="http://schemas.microsoft.com/office/powerpoint/2010/main" val="1400204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833442-8702-42EF-AA37-389C5E8CC27A}" type="slidenum">
              <a:rPr lang="en-AU" smtClean="0"/>
              <a:t>20</a:t>
            </a:fld>
            <a:endParaRPr lang="en-AU" dirty="0"/>
          </a:p>
        </p:txBody>
      </p:sp>
    </p:spTree>
    <p:extLst>
      <p:ext uri="{BB962C8B-B14F-4D97-AF65-F5344CB8AC3E}">
        <p14:creationId xmlns:p14="http://schemas.microsoft.com/office/powerpoint/2010/main" val="200515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a:p>
            <a:endParaRPr lang="en-AU" dirty="0"/>
          </a:p>
        </p:txBody>
      </p:sp>
      <p:sp>
        <p:nvSpPr>
          <p:cNvPr id="4" name="Slide Number Placeholder 3"/>
          <p:cNvSpPr>
            <a:spLocks noGrp="1"/>
          </p:cNvSpPr>
          <p:nvPr>
            <p:ph type="sldNum" sz="quarter" idx="5"/>
          </p:nvPr>
        </p:nvSpPr>
        <p:spPr/>
        <p:txBody>
          <a:bodyPr/>
          <a:lstStyle/>
          <a:p>
            <a:pPr defTabSz="947684">
              <a:defRPr/>
            </a:pPr>
            <a:fld id="{D0833442-8702-42EF-AA37-389C5E8CC27A}" type="slidenum">
              <a:rPr lang="en-AU">
                <a:solidFill>
                  <a:prstClr val="black"/>
                </a:solidFill>
                <a:latin typeface="Calibri"/>
              </a:rPr>
              <a:pPr defTabSz="947684">
                <a:defRPr/>
              </a:pPr>
              <a:t>21</a:t>
            </a:fld>
            <a:endParaRPr lang="en-AU" dirty="0">
              <a:solidFill>
                <a:prstClr val="black"/>
              </a:solidFill>
              <a:latin typeface="Calibri"/>
            </a:endParaRPr>
          </a:p>
        </p:txBody>
      </p:sp>
    </p:spTree>
    <p:extLst>
      <p:ext uri="{BB962C8B-B14F-4D97-AF65-F5344CB8AC3E}">
        <p14:creationId xmlns:p14="http://schemas.microsoft.com/office/powerpoint/2010/main" val="905733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C78139D-ACAD-E746-A55F-1A866E319D31}" type="slidenum">
              <a:rPr lang="en-US"/>
              <a:pPr/>
              <a:t>22</a:t>
            </a:fld>
            <a:endParaRPr lang="en-US"/>
          </a:p>
        </p:txBody>
      </p:sp>
      <p:sp>
        <p:nvSpPr>
          <p:cNvPr id="7" name="Slide Image Placeholder 6">
            <a:extLst>
              <a:ext uri="{FF2B5EF4-FFF2-40B4-BE49-F238E27FC236}">
                <a16:creationId xmlns:a16="http://schemas.microsoft.com/office/drawing/2014/main" id="{374317A2-1DDD-4BD2-AE8B-20E7FCD7DAF1}"/>
              </a:ext>
            </a:extLst>
          </p:cNvPr>
          <p:cNvSpPr>
            <a:spLocks noGrp="1" noRot="1" noChangeAspect="1"/>
          </p:cNvSpPr>
          <p:nvPr>
            <p:ph type="sldImg"/>
          </p:nvPr>
        </p:nvSpPr>
        <p:spPr/>
      </p:sp>
    </p:spTree>
    <p:extLst>
      <p:ext uri="{BB962C8B-B14F-4D97-AF65-F5344CB8AC3E}">
        <p14:creationId xmlns:p14="http://schemas.microsoft.com/office/powerpoint/2010/main" val="398898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833442-8702-42EF-AA37-389C5E8CC27A}" type="slidenum">
              <a:rPr lang="en-AU" smtClean="0"/>
              <a:pPr/>
              <a:t>3</a:t>
            </a:fld>
            <a:endParaRPr lang="en-AU" dirty="0"/>
          </a:p>
        </p:txBody>
      </p:sp>
      <p:sp>
        <p:nvSpPr>
          <p:cNvPr id="7" name="Slide Image Placeholder 6">
            <a:extLst>
              <a:ext uri="{FF2B5EF4-FFF2-40B4-BE49-F238E27FC236}">
                <a16:creationId xmlns:a16="http://schemas.microsoft.com/office/drawing/2014/main" id="{AD27A19E-18A1-4742-B1D1-C3F89F73E635}"/>
              </a:ext>
            </a:extLst>
          </p:cNvPr>
          <p:cNvSpPr>
            <a:spLocks noGrp="1" noRot="1" noChangeAspect="1"/>
          </p:cNvSpPr>
          <p:nvPr>
            <p:ph type="sldImg"/>
          </p:nvPr>
        </p:nvSpPr>
        <p:spPr/>
      </p:sp>
    </p:spTree>
    <p:extLst>
      <p:ext uri="{BB962C8B-B14F-4D97-AF65-F5344CB8AC3E}">
        <p14:creationId xmlns:p14="http://schemas.microsoft.com/office/powerpoint/2010/main" val="371395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833442-8702-42EF-AA37-389C5E8CC27A}" type="slidenum">
              <a:rPr lang="en-AU" smtClean="0"/>
              <a:t>4</a:t>
            </a:fld>
            <a:endParaRPr lang="en-AU" dirty="0"/>
          </a:p>
        </p:txBody>
      </p:sp>
    </p:spTree>
    <p:extLst>
      <p:ext uri="{BB962C8B-B14F-4D97-AF65-F5344CB8AC3E}">
        <p14:creationId xmlns:p14="http://schemas.microsoft.com/office/powerpoint/2010/main" val="258374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14590">
              <a:defRPr/>
            </a:pPr>
            <a:fld id="{D0833442-8702-42EF-AA37-389C5E8CC27A}" type="slidenum">
              <a:rPr lang="en-AU">
                <a:solidFill>
                  <a:prstClr val="black"/>
                </a:solidFill>
                <a:latin typeface="Calibri"/>
              </a:rPr>
              <a:pPr defTabSz="914590">
                <a:defRPr/>
              </a:pPr>
              <a:t>5</a:t>
            </a:fld>
            <a:endParaRPr lang="en-AU" dirty="0">
              <a:solidFill>
                <a:prstClr val="black"/>
              </a:solidFill>
              <a:latin typeface="Calibri"/>
            </a:endParaRPr>
          </a:p>
        </p:txBody>
      </p:sp>
      <p:sp>
        <p:nvSpPr>
          <p:cNvPr id="7" name="Slide Image Placeholder 6">
            <a:extLst>
              <a:ext uri="{FF2B5EF4-FFF2-40B4-BE49-F238E27FC236}">
                <a16:creationId xmlns:a16="http://schemas.microsoft.com/office/drawing/2014/main" id="{587B9100-ABCE-41F5-9931-609C21FA04B7}"/>
              </a:ext>
            </a:extLst>
          </p:cNvPr>
          <p:cNvSpPr>
            <a:spLocks noGrp="1" noRot="1" noChangeAspect="1"/>
          </p:cNvSpPr>
          <p:nvPr>
            <p:ph type="sldImg"/>
          </p:nvPr>
        </p:nvSpPr>
        <p:spPr/>
      </p:sp>
    </p:spTree>
    <p:extLst>
      <p:ext uri="{BB962C8B-B14F-4D97-AF65-F5344CB8AC3E}">
        <p14:creationId xmlns:p14="http://schemas.microsoft.com/office/powerpoint/2010/main" val="99447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833442-8702-42EF-AA37-389C5E8CC27A}" type="slidenum">
              <a:rPr lang="en-AU" smtClean="0"/>
              <a:pPr/>
              <a:t>6</a:t>
            </a:fld>
            <a:endParaRPr lang="en-AU"/>
          </a:p>
        </p:txBody>
      </p:sp>
      <p:sp>
        <p:nvSpPr>
          <p:cNvPr id="7" name="Slide Image Placeholder 6">
            <a:extLst>
              <a:ext uri="{FF2B5EF4-FFF2-40B4-BE49-F238E27FC236}">
                <a16:creationId xmlns:a16="http://schemas.microsoft.com/office/drawing/2014/main" id="{33526713-B927-43B7-8276-33854C3269D7}"/>
              </a:ext>
            </a:extLst>
          </p:cNvPr>
          <p:cNvSpPr>
            <a:spLocks noGrp="1" noRot="1" noChangeAspect="1"/>
          </p:cNvSpPr>
          <p:nvPr>
            <p:ph type="sldImg"/>
          </p:nvPr>
        </p:nvSpPr>
        <p:spPr/>
      </p:sp>
    </p:spTree>
    <p:extLst>
      <p:ext uri="{BB962C8B-B14F-4D97-AF65-F5344CB8AC3E}">
        <p14:creationId xmlns:p14="http://schemas.microsoft.com/office/powerpoint/2010/main" val="367971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729754" rtl="0" eaLnBrk="1" fontAlgn="auto" latinLnBrk="0" hangingPunct="1">
              <a:lnSpc>
                <a:spcPct val="100000"/>
              </a:lnSpc>
              <a:spcBef>
                <a:spcPts val="0"/>
              </a:spcBef>
              <a:spcAft>
                <a:spcPts val="0"/>
              </a:spcAft>
              <a:buClrTx/>
              <a:buSzTx/>
              <a:buFontTx/>
              <a:buNone/>
              <a:tabLst/>
              <a:defRPr/>
            </a:pPr>
            <a:fld id="{94B28753-1455-4C8A-9E37-01F0966049D0}" type="slidenum">
              <a:rPr kumimoji="0" lang="en-AU" sz="1000" b="0" i="0" u="none" strike="noStrike" kern="1200" cap="none" spc="0" normalizeH="0" baseline="0" noProof="0">
                <a:ln>
                  <a:noFill/>
                </a:ln>
                <a:solidFill>
                  <a:prstClr val="black"/>
                </a:solidFill>
                <a:effectLst/>
                <a:uLnTx/>
                <a:uFillTx/>
                <a:latin typeface="Calibri"/>
                <a:ea typeface="+mn-ea"/>
                <a:cs typeface="+mn-cs"/>
              </a:rPr>
              <a:pPr marL="0" marR="0" lvl="0" indent="0" algn="r" defTabSz="729754"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1AA4E30F-4495-46B4-945B-592FF603F3C4}"/>
              </a:ext>
            </a:extLst>
          </p:cNvPr>
          <p:cNvSpPr>
            <a:spLocks noGrp="1" noRot="1" noChangeAspect="1"/>
          </p:cNvSpPr>
          <p:nvPr>
            <p:ph type="sldImg"/>
          </p:nvPr>
        </p:nvSpPr>
        <p:spPr/>
      </p:sp>
    </p:spTree>
    <p:extLst>
      <p:ext uri="{BB962C8B-B14F-4D97-AF65-F5344CB8AC3E}">
        <p14:creationId xmlns:p14="http://schemas.microsoft.com/office/powerpoint/2010/main" val="341534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lvl="0"/>
            <a:fld id="{D0833442-8702-42EF-AA37-389C5E8CC27A}" type="slidenum">
              <a:rPr lang="en-AU" noProof="0" smtClean="0"/>
              <a:pPr lvl="0"/>
              <a:t>8</a:t>
            </a:fld>
            <a:endParaRPr lang="en-AU" noProof="0" dirty="0"/>
          </a:p>
        </p:txBody>
      </p:sp>
      <p:sp>
        <p:nvSpPr>
          <p:cNvPr id="7" name="Slide Image Placeholder 6">
            <a:extLst>
              <a:ext uri="{FF2B5EF4-FFF2-40B4-BE49-F238E27FC236}">
                <a16:creationId xmlns:a16="http://schemas.microsoft.com/office/drawing/2014/main" id="{FE8E152A-13A2-47B1-B27F-0B828D904D84}"/>
              </a:ext>
            </a:extLst>
          </p:cNvPr>
          <p:cNvSpPr>
            <a:spLocks noGrp="1" noRot="1" noChangeAspect="1"/>
          </p:cNvSpPr>
          <p:nvPr>
            <p:ph type="sldImg"/>
          </p:nvPr>
        </p:nvSpPr>
        <p:spPr/>
      </p:sp>
    </p:spTree>
    <p:extLst>
      <p:ext uri="{BB962C8B-B14F-4D97-AF65-F5344CB8AC3E}">
        <p14:creationId xmlns:p14="http://schemas.microsoft.com/office/powerpoint/2010/main" val="324360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lvl="0"/>
            <a:fld id="{D0833442-8702-42EF-AA37-389C5E8CC27A}" type="slidenum">
              <a:rPr lang="en-AU" noProof="0" smtClean="0"/>
              <a:pPr lvl="0"/>
              <a:t>9</a:t>
            </a:fld>
            <a:endParaRPr lang="en-AU" noProof="0" dirty="0"/>
          </a:p>
        </p:txBody>
      </p:sp>
      <p:sp>
        <p:nvSpPr>
          <p:cNvPr id="7" name="Slide Image Placeholder 6">
            <a:extLst>
              <a:ext uri="{FF2B5EF4-FFF2-40B4-BE49-F238E27FC236}">
                <a16:creationId xmlns:a16="http://schemas.microsoft.com/office/drawing/2014/main" id="{CEA45728-FF76-41A1-92A8-7D0CC010609E}"/>
              </a:ext>
            </a:extLst>
          </p:cNvPr>
          <p:cNvSpPr>
            <a:spLocks noGrp="1" noRot="1" noChangeAspect="1"/>
          </p:cNvSpPr>
          <p:nvPr>
            <p:ph type="sldImg"/>
          </p:nvPr>
        </p:nvSpPr>
        <p:spPr/>
      </p:sp>
    </p:spTree>
    <p:extLst>
      <p:ext uri="{BB962C8B-B14F-4D97-AF65-F5344CB8AC3E}">
        <p14:creationId xmlns:p14="http://schemas.microsoft.com/office/powerpoint/2010/main" val="236049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2A6CF-6406-4FA0-95A3-05A0707D9032}"/>
              </a:ext>
            </a:extLst>
          </p:cNvPr>
          <p:cNvSpPr>
            <a:spLocks noGrp="1"/>
          </p:cNvSpPr>
          <p:nvPr>
            <p:ph type="dt" sz="half" idx="10"/>
          </p:nvPr>
        </p:nvSpPr>
        <p:spPr>
          <a:xfrm>
            <a:off x="628650" y="4767263"/>
            <a:ext cx="2057400" cy="273844"/>
          </a:xfrm>
          <a:prstGeom prst="rect">
            <a:avLst/>
          </a:prstGeom>
        </p:spPr>
        <p:txBody>
          <a:bodyPr/>
          <a:lstStyle/>
          <a:p>
            <a:fld id="{E59D1B43-D289-488F-B9F0-EC1047A940A2}" type="datetimeFigureOut">
              <a:rPr lang="en-AU" smtClean="0"/>
              <a:t>19/09/2019</a:t>
            </a:fld>
            <a:endParaRPr lang="en-AU"/>
          </a:p>
        </p:txBody>
      </p:sp>
      <p:sp>
        <p:nvSpPr>
          <p:cNvPr id="3" name="Footer Placeholder 2">
            <a:extLst>
              <a:ext uri="{FF2B5EF4-FFF2-40B4-BE49-F238E27FC236}">
                <a16:creationId xmlns:a16="http://schemas.microsoft.com/office/drawing/2014/main" id="{0EC08332-9C18-4EF5-BD21-B91605355330}"/>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A2F6837F-4051-441A-B69C-2E5751F5FCE2}"/>
              </a:ext>
            </a:extLst>
          </p:cNvPr>
          <p:cNvSpPr>
            <a:spLocks noGrp="1"/>
          </p:cNvSpPr>
          <p:nvPr>
            <p:ph type="sldNum" sz="quarter" idx="12"/>
          </p:nvPr>
        </p:nvSpPr>
        <p:spPr>
          <a:xfrm>
            <a:off x="6457950" y="4767263"/>
            <a:ext cx="2057400" cy="273844"/>
          </a:xfrm>
          <a:prstGeom prst="rect">
            <a:avLst/>
          </a:prstGeom>
        </p:spPr>
        <p:txBody>
          <a:bodyPr/>
          <a:lstStyle/>
          <a:p>
            <a:fld id="{A6B27781-B3C6-4E19-BD4F-2413C35452BF}" type="slidenum">
              <a:rPr lang="en-AU" smtClean="0"/>
              <a:t>‹#›</a:t>
            </a:fld>
            <a:endParaRPr lang="en-AU"/>
          </a:p>
        </p:txBody>
      </p:sp>
    </p:spTree>
    <p:extLst>
      <p:ext uri="{BB962C8B-B14F-4D97-AF65-F5344CB8AC3E}">
        <p14:creationId xmlns:p14="http://schemas.microsoft.com/office/powerpoint/2010/main" val="274611439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62142-C4D8-654D-ABAF-9264AD9D62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20" y="-14749"/>
            <a:ext cx="9196440" cy="5172998"/>
          </a:xfrm>
          <a:prstGeom prst="rect">
            <a:avLst/>
          </a:prstGeom>
        </p:spPr>
      </p:pic>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a:xfrm>
            <a:off x="628650" y="273844"/>
            <a:ext cx="4584905" cy="647930"/>
          </a:xfrm>
        </p:spPr>
        <p:txBody>
          <a:bodyPr/>
          <a:lstStyle>
            <a:lvl1pPr>
              <a:defRPr>
                <a:solidFill>
                  <a:srgbClr val="13A2A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628650" y="1268361"/>
            <a:ext cx="4584905" cy="3364361"/>
          </a:xfrm>
        </p:spPr>
        <p:txBody>
          <a:bodyPr/>
          <a:lstStyle>
            <a:lvl1pPr marL="0" indent="0">
              <a:buNone/>
              <a:defRPr sz="1350"/>
            </a:lvl1pPr>
            <a:lvl2pPr marL="204788" indent="-197644">
              <a:tabLst/>
              <a:defRPr sz="1350"/>
            </a:lvl2pPr>
            <a:lvl3pPr marL="402431" indent="-197644">
              <a:tabLst/>
              <a:defRPr sz="1350"/>
            </a:lvl3pPr>
            <a:lvl4pPr marL="673894" indent="-241697">
              <a:tabLst/>
              <a:defRPr sz="1350"/>
            </a:lvl4pPr>
            <a:lvl5pPr marL="871538" indent="-190500">
              <a:tabLs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354988189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a:xfrm>
            <a:off x="628650" y="273844"/>
            <a:ext cx="4584905" cy="647930"/>
          </a:xfrm>
        </p:spPr>
        <p:txBody>
          <a:bodyPr/>
          <a:lstStyle>
            <a:lvl1pPr>
              <a:defRPr>
                <a:solidFill>
                  <a:srgbClr val="13A2A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628650" y="1268361"/>
            <a:ext cx="4584905" cy="3364361"/>
          </a:xfrm>
        </p:spPr>
        <p:txBody>
          <a:bodyPr/>
          <a:lstStyle>
            <a:lvl1pPr marL="0" indent="0">
              <a:buNone/>
              <a:defRPr sz="1350"/>
            </a:lvl1pPr>
            <a:lvl2pPr marL="204788" indent="-197644">
              <a:tabLst/>
              <a:defRPr sz="1350"/>
            </a:lvl2pPr>
            <a:lvl3pPr marL="402431" indent="-197644">
              <a:tabLst/>
              <a:defRPr sz="1350"/>
            </a:lvl3pPr>
            <a:lvl4pPr marL="673894" indent="-241697">
              <a:tabLst/>
              <a:defRPr sz="1350"/>
            </a:lvl4pPr>
            <a:lvl5pPr marL="871538" indent="-190500">
              <a:tabLs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335503047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628651" y="1283110"/>
            <a:ext cx="3684932" cy="3349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DDAFDBA-33D5-AC4B-AC0A-4D6FF8A9B3C4}"/>
              </a:ext>
            </a:extLst>
          </p:cNvPr>
          <p:cNvSpPr>
            <a:spLocks noGrp="1"/>
          </p:cNvSpPr>
          <p:nvPr>
            <p:ph sz="half" idx="2"/>
          </p:nvPr>
        </p:nvSpPr>
        <p:spPr>
          <a:xfrm>
            <a:off x="4629150" y="1283110"/>
            <a:ext cx="3886200" cy="3349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1509C-F327-9D42-833D-55EA2BDB5B5A}"/>
              </a:ext>
            </a:extLst>
          </p:cNvPr>
          <p:cNvSpPr>
            <a:spLocks noGrp="1"/>
          </p:cNvSpPr>
          <p:nvPr>
            <p:ph type="dt" sz="half" idx="10"/>
          </p:nvPr>
        </p:nvSpPr>
        <p:spPr>
          <a:xfrm>
            <a:off x="628650" y="4767263"/>
            <a:ext cx="2057400" cy="273844"/>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1781093666"/>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ntent with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7531-2146-554D-A51F-8D54D5AE3404}"/>
              </a:ext>
            </a:extLst>
          </p:cNvPr>
          <p:cNvSpPr>
            <a:spLocks noGrp="1"/>
          </p:cNvSpPr>
          <p:nvPr>
            <p:ph type="title"/>
          </p:nvPr>
        </p:nvSpPr>
        <p:spPr>
          <a:xfrm>
            <a:off x="629841" y="273845"/>
            <a:ext cx="7886700" cy="6902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33327CD-8D38-C54D-9DAF-A03F25E736D1}"/>
              </a:ext>
            </a:extLst>
          </p:cNvPr>
          <p:cNvSpPr>
            <a:spLocks noGrp="1"/>
          </p:cNvSpPr>
          <p:nvPr>
            <p:ph type="body" idx="1"/>
          </p:nvPr>
        </p:nvSpPr>
        <p:spPr>
          <a:xfrm>
            <a:off x="629842" y="1260873"/>
            <a:ext cx="3683741" cy="492919"/>
          </a:xfrm>
        </p:spPr>
        <p:txBody>
          <a:bodyPr anchor="b"/>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C84EAE3A-4F38-414C-942D-5BDFBF6454A4}"/>
              </a:ext>
            </a:extLst>
          </p:cNvPr>
          <p:cNvSpPr>
            <a:spLocks noGrp="1"/>
          </p:cNvSpPr>
          <p:nvPr>
            <p:ph sz="half" idx="2"/>
          </p:nvPr>
        </p:nvSpPr>
        <p:spPr>
          <a:xfrm>
            <a:off x="629842" y="1753791"/>
            <a:ext cx="368374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3C97D-DC46-A540-B4B9-B23A0FE03E56}"/>
              </a:ext>
            </a:extLst>
          </p:cNvPr>
          <p:cNvSpPr>
            <a:spLocks noGrp="1"/>
          </p:cNvSpPr>
          <p:nvPr>
            <p:ph type="body" sz="quarter" idx="3"/>
          </p:nvPr>
        </p:nvSpPr>
        <p:spPr>
          <a:xfrm>
            <a:off x="4629150" y="1260873"/>
            <a:ext cx="3887391" cy="492919"/>
          </a:xfrm>
        </p:spPr>
        <p:txBody>
          <a:bodyPr anchor="b"/>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4351C59-5D33-FC49-8112-3EB4F2FFD705}"/>
              </a:ext>
            </a:extLst>
          </p:cNvPr>
          <p:cNvSpPr>
            <a:spLocks noGrp="1"/>
          </p:cNvSpPr>
          <p:nvPr>
            <p:ph sz="quarter" idx="4"/>
          </p:nvPr>
        </p:nvSpPr>
        <p:spPr>
          <a:xfrm>
            <a:off x="4629150" y="1753791"/>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AA7FA1D-9587-284B-A173-7309691B279F}"/>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9" name="Slide Number Placeholder 8">
            <a:extLst>
              <a:ext uri="{FF2B5EF4-FFF2-40B4-BE49-F238E27FC236}">
                <a16:creationId xmlns:a16="http://schemas.microsoft.com/office/drawing/2014/main" id="{8B99A8E0-0866-E343-A217-E571C889C79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250722868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EC0D-23BA-BC48-A733-F149721E5F0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0EB69F5-2F85-014F-8B8B-F1561D5032B1}"/>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5" name="Slide Number Placeholder 4">
            <a:extLst>
              <a:ext uri="{FF2B5EF4-FFF2-40B4-BE49-F238E27FC236}">
                <a16:creationId xmlns:a16="http://schemas.microsoft.com/office/drawing/2014/main" id="{A7B93D0B-BE2A-534B-9F10-0A6486E10F4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2926907306"/>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9D969A-BD9D-6846-8E7F-164057AA5253}"/>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4" name="Slide Number Placeholder 3">
            <a:extLst>
              <a:ext uri="{FF2B5EF4-FFF2-40B4-BE49-F238E27FC236}">
                <a16:creationId xmlns:a16="http://schemas.microsoft.com/office/drawing/2014/main" id="{E7C02EF4-E059-D145-B2BC-0D1F35F45F7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1179879912"/>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800" y="345600"/>
            <a:ext cx="3780000" cy="756000"/>
          </a:xfrm>
        </p:spPr>
        <p:txBody>
          <a:bodyPr/>
          <a:lstStyle>
            <a:lvl1pPr>
              <a:defRPr>
                <a:solidFill>
                  <a:schemeClr val="bg1"/>
                </a:solidFill>
              </a:defRPr>
            </a:lvl1pPr>
          </a:lstStyle>
          <a:p>
            <a:r>
              <a:rPr lang="en-US"/>
              <a:t>Click to edit Master title style</a:t>
            </a:r>
            <a:endParaRPr lang="en-AU" dirty="0"/>
          </a:p>
        </p:txBody>
      </p:sp>
      <p:sp>
        <p:nvSpPr>
          <p:cNvPr id="4" name="Content Placeholder 3"/>
          <p:cNvSpPr>
            <a:spLocks noGrp="1"/>
          </p:cNvSpPr>
          <p:nvPr>
            <p:ph sz="half" idx="2"/>
          </p:nvPr>
        </p:nvSpPr>
        <p:spPr>
          <a:xfrm>
            <a:off x="442800" y="1839515"/>
            <a:ext cx="6879544"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a:xfrm>
            <a:off x="6657455" y="4767263"/>
            <a:ext cx="2057400" cy="273844"/>
          </a:xfrm>
          <a:prstGeom prst="rect">
            <a:avLst/>
          </a:prstGeom>
        </p:spPr>
        <p:txBody>
          <a:bodyPr/>
          <a:lstStyle/>
          <a:p>
            <a:fld id="{BED55394-C19B-4ACE-9DFB-1E0DE63FD190}" type="slidenum">
              <a:rPr lang="en-AU" smtClean="0"/>
              <a:t>‹#›</a:t>
            </a:fld>
            <a:endParaRPr lang="en-AU" dirty="0"/>
          </a:p>
        </p:txBody>
      </p:sp>
    </p:spTree>
    <p:extLst>
      <p:ext uri="{BB962C8B-B14F-4D97-AF65-F5344CB8AC3E}">
        <p14:creationId xmlns:p14="http://schemas.microsoft.com/office/powerpoint/2010/main" val="2425591164"/>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TFV text">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800" y="345600"/>
            <a:ext cx="3780000" cy="756000"/>
          </a:xfrm>
        </p:spPr>
        <p:txBody>
          <a:bodyPr/>
          <a:lstStyle>
            <a:lvl1pPr>
              <a:defRPr>
                <a:solidFill>
                  <a:schemeClr val="tx2"/>
                </a:solidFill>
              </a:defRPr>
            </a:lvl1pPr>
          </a:lstStyle>
          <a:p>
            <a:r>
              <a:rPr lang="en-US"/>
              <a:t>Click to edit Master title style</a:t>
            </a:r>
            <a:endParaRPr lang="en-AU" dirty="0"/>
          </a:p>
        </p:txBody>
      </p:sp>
      <p:sp>
        <p:nvSpPr>
          <p:cNvPr id="4" name="Content Placeholder 3"/>
          <p:cNvSpPr>
            <a:spLocks noGrp="1"/>
          </p:cNvSpPr>
          <p:nvPr>
            <p:ph sz="half" idx="2"/>
          </p:nvPr>
        </p:nvSpPr>
        <p:spPr>
          <a:xfrm>
            <a:off x="442800" y="1839515"/>
            <a:ext cx="6879544"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a:xfrm>
            <a:off x="6657455" y="4767263"/>
            <a:ext cx="2057400" cy="273844"/>
          </a:xfrm>
          <a:prstGeom prst="rect">
            <a:avLst/>
          </a:prstGeom>
        </p:spPr>
        <p:txBody>
          <a:bodyPr/>
          <a:lstStyle/>
          <a:p>
            <a:fld id="{BED55394-C19B-4ACE-9DFB-1E0DE63FD190}" type="slidenum">
              <a:rPr lang="en-AU" smtClean="0"/>
              <a:t>‹#›</a:t>
            </a:fld>
            <a:endParaRPr lang="en-AU" dirty="0"/>
          </a:p>
        </p:txBody>
      </p:sp>
    </p:spTree>
    <p:extLst>
      <p:ext uri="{BB962C8B-B14F-4D97-AF65-F5344CB8AC3E}">
        <p14:creationId xmlns:p14="http://schemas.microsoft.com/office/powerpoint/2010/main" val="3360534693"/>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small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3F510-511B-42F3-8C15-8B8AD38CC23A}"/>
              </a:ext>
            </a:extLst>
          </p:cNvPr>
          <p:cNvSpPr/>
          <p:nvPr userDrawn="1"/>
        </p:nvSpPr>
        <p:spPr>
          <a:xfrm>
            <a:off x="0" y="0"/>
            <a:ext cx="9144000" cy="1059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Tree>
    <p:extLst>
      <p:ext uri="{BB962C8B-B14F-4D97-AF65-F5344CB8AC3E}">
        <p14:creationId xmlns:p14="http://schemas.microsoft.com/office/powerpoint/2010/main" val="2691824431"/>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9C46-8D68-4F59-8456-B9835DBF3D18}"/>
              </a:ext>
            </a:extLst>
          </p:cNvPr>
          <p:cNvSpPr/>
          <p:nvPr userDrawn="1"/>
        </p:nvSpPr>
        <p:spPr>
          <a:xfrm>
            <a:off x="0" y="0"/>
            <a:ext cx="9144000" cy="1275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8745618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E76F-7B34-E24A-9FD2-41F138E53CBB}"/>
              </a:ext>
            </a:extLst>
          </p:cNvPr>
          <p:cNvSpPr>
            <a:spLocks noGrp="1"/>
          </p:cNvSpPr>
          <p:nvPr>
            <p:ph type="ctrTitle"/>
          </p:nvPr>
        </p:nvSpPr>
        <p:spPr>
          <a:xfrm>
            <a:off x="628650" y="379742"/>
            <a:ext cx="6858000" cy="666228"/>
          </a:xfrm>
        </p:spPr>
        <p:txBody>
          <a:bodyPr anchor="b">
            <a:normAutofit/>
          </a:bodyPr>
          <a:lstStyle>
            <a:lvl1pPr algn="l">
              <a:defRPr sz="21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84D3DED-AA75-484E-9F2E-F9E5061C421A}"/>
              </a:ext>
            </a:extLst>
          </p:cNvPr>
          <p:cNvSpPr>
            <a:spLocks noGrp="1"/>
          </p:cNvSpPr>
          <p:nvPr>
            <p:ph type="subTitle" idx="1"/>
          </p:nvPr>
        </p:nvSpPr>
        <p:spPr>
          <a:xfrm>
            <a:off x="628650" y="1045969"/>
            <a:ext cx="6858000" cy="342063"/>
          </a:xfrm>
        </p:spPr>
        <p:txBody>
          <a:bodyPr>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94573454"/>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348247"/>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r>
              <a:rPr lang="en-US"/>
              <a:t>Presentation title here</a:t>
            </a:r>
            <a:endParaRPr lang="en-US" dirty="0"/>
          </a:p>
        </p:txBody>
      </p:sp>
      <p:sp>
        <p:nvSpPr>
          <p:cNvPr id="6" name="Slide Number Placeholder 5"/>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2952209086"/>
      </p:ext>
    </p:extLst>
  </p:cSld>
  <p:clrMapOvr>
    <a:masterClrMapping/>
  </p:clrMapOvr>
  <p:transition spd="slow">
    <p:fade thruBlk="1"/>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10">
            <a:extLst>
              <a:ext uri="{FF2B5EF4-FFF2-40B4-BE49-F238E27FC236}">
                <a16:creationId xmlns:a16="http://schemas.microsoft.com/office/drawing/2014/main" id="{B0BB6829-FD0C-48A3-BE70-705F0487FD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38" b="9251"/>
          <a:stretch>
            <a:fillRect/>
          </a:stretch>
        </p:blipFill>
        <p:spPr bwMode="auto">
          <a:xfrm>
            <a:off x="-4396" y="329803"/>
            <a:ext cx="9148397" cy="481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7D134F2-8789-49BB-AD2D-298578DDF4EC}"/>
              </a:ext>
            </a:extLst>
          </p:cNvPr>
          <p:cNvSpPr/>
          <p:nvPr userDrawn="1"/>
        </p:nvSpPr>
        <p:spPr>
          <a:xfrm>
            <a:off x="8106508" y="4567237"/>
            <a:ext cx="1037492"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350"/>
          </a:p>
        </p:txBody>
      </p:sp>
      <p:sp>
        <p:nvSpPr>
          <p:cNvPr id="9" name="Shape 8">
            <a:extLst>
              <a:ext uri="{FF2B5EF4-FFF2-40B4-BE49-F238E27FC236}">
                <a16:creationId xmlns:a16="http://schemas.microsoft.com/office/drawing/2014/main" id="{5A110FEA-0FDB-4A48-8D05-944E30F48FAE}"/>
              </a:ext>
            </a:extLst>
          </p:cNvPr>
          <p:cNvSpPr txBox="1">
            <a:spLocks/>
          </p:cNvSpPr>
          <p:nvPr userDrawn="1"/>
        </p:nvSpPr>
        <p:spPr>
          <a:xfrm>
            <a:off x="8289682" y="4847035"/>
            <a:ext cx="388327" cy="123825"/>
          </a:xfrm>
          <a:prstGeom prst="rect">
            <a:avLst/>
          </a:prstGeom>
        </p:spPr>
        <p:txBody>
          <a:bodyPr lIns="0" tIns="0" rIns="0" bIns="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74C88D6C-996D-4620-844C-5E4ADCAE3160}" type="slidenum">
              <a:rPr lang="en-US" sz="923" smtClean="0">
                <a:solidFill>
                  <a:schemeClr val="tx2"/>
                </a:solidFill>
                <a:latin typeface="+mn-lt"/>
                <a:cs typeface="Arial" panose="020B0604020202020204" pitchFamily="34" charset="0"/>
              </a:rPr>
              <a:pPr algn="r" fontAlgn="auto">
                <a:spcBef>
                  <a:spcPts val="0"/>
                </a:spcBef>
                <a:spcAft>
                  <a:spcPts val="0"/>
                </a:spcAft>
                <a:defRPr/>
              </a:pPr>
              <a:t>‹#›</a:t>
            </a:fld>
            <a:endParaRPr lang="en-US" sz="923" dirty="0">
              <a:solidFill>
                <a:schemeClr val="tx2"/>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D878B15E-E421-42F1-B5AF-B9E29F5C43CB}"/>
              </a:ext>
            </a:extLst>
          </p:cNvPr>
          <p:cNvSpPr/>
          <p:nvPr userDrawn="1"/>
        </p:nvSpPr>
        <p:spPr>
          <a:xfrm>
            <a:off x="-158261" y="4854180"/>
            <a:ext cx="2721220" cy="11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anchor="ctr"/>
          <a:lstStyle/>
          <a:p>
            <a:pPr marL="410318" eaLnBrk="1" fontAlgn="auto" hangingPunct="1">
              <a:spcBef>
                <a:spcPts val="0"/>
              </a:spcBef>
              <a:spcAft>
                <a:spcPts val="0"/>
              </a:spcAft>
              <a:defRPr/>
            </a:pPr>
            <a:r>
              <a:rPr lang="en-AU" sz="739" dirty="0">
                <a:solidFill>
                  <a:schemeClr val="tx1"/>
                </a:solidFill>
              </a:rPr>
              <a:t>Department of Transport</a:t>
            </a:r>
          </a:p>
        </p:txBody>
      </p:sp>
    </p:spTree>
    <p:extLst>
      <p:ext uri="{BB962C8B-B14F-4D97-AF65-F5344CB8AC3E}">
        <p14:creationId xmlns:p14="http://schemas.microsoft.com/office/powerpoint/2010/main" val="1591579275"/>
      </p:ext>
    </p:extLst>
  </p:cSld>
  <p:clrMapOvr>
    <a:masterClrMapping/>
  </p:clrMapOvr>
  <p:transition spd="slow">
    <p:fade thruBlk="1"/>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6" name="Footer Placeholder 5"/>
          <p:cNvSpPr>
            <a:spLocks noGrp="1"/>
          </p:cNvSpPr>
          <p:nvPr>
            <p:ph type="ftr" sz="quarter" idx="11"/>
          </p:nvPr>
        </p:nvSpPr>
        <p:spPr/>
        <p:txBody>
          <a:bodyPr/>
          <a:lstStyle/>
          <a:p>
            <a:pPr>
              <a:defRPr/>
            </a:pPr>
            <a:r>
              <a:rPr lang="en-US"/>
              <a:t>Presentation title here</a:t>
            </a:r>
            <a:endParaRPr lang="en-US" dirty="0"/>
          </a:p>
        </p:txBody>
      </p:sp>
      <p:sp>
        <p:nvSpPr>
          <p:cNvPr id="7" name="Slide Number Placeholder 6"/>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401119127"/>
      </p:ext>
    </p:extLst>
  </p:cSld>
  <p:clrMapOvr>
    <a:masterClrMapping/>
  </p:clrMapOvr>
  <p:transition spd="slow">
    <p:fade thruBlk="1"/>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8" name="Footer Placeholder 7"/>
          <p:cNvSpPr>
            <a:spLocks noGrp="1"/>
          </p:cNvSpPr>
          <p:nvPr>
            <p:ph type="ftr" sz="quarter" idx="11"/>
          </p:nvPr>
        </p:nvSpPr>
        <p:spPr/>
        <p:txBody>
          <a:bodyPr/>
          <a:lstStyle/>
          <a:p>
            <a:pPr>
              <a:defRPr/>
            </a:pPr>
            <a:r>
              <a:rPr lang="en-US"/>
              <a:t>Presentation title here</a:t>
            </a:r>
            <a:endParaRPr lang="en-US" dirty="0"/>
          </a:p>
        </p:txBody>
      </p:sp>
      <p:sp>
        <p:nvSpPr>
          <p:cNvPr id="9" name="Slide Number Placeholder 8"/>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1544072834"/>
      </p:ext>
    </p:extLst>
  </p:cSld>
  <p:clrMapOvr>
    <a:masterClrMapping/>
  </p:clrMapOvr>
  <p:transition spd="slow">
    <p:fade thruBlk="1"/>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4" name="Footer Placeholder 3"/>
          <p:cNvSpPr>
            <a:spLocks noGrp="1"/>
          </p:cNvSpPr>
          <p:nvPr>
            <p:ph type="ftr" sz="quarter" idx="11"/>
          </p:nvPr>
        </p:nvSpPr>
        <p:spPr/>
        <p:txBody>
          <a:bodyPr/>
          <a:lstStyle/>
          <a:p>
            <a:pPr>
              <a:defRPr/>
            </a:pPr>
            <a:r>
              <a:rPr lang="en-US"/>
              <a:t>Presentation title here</a:t>
            </a:r>
            <a:endParaRPr lang="en-US" dirty="0"/>
          </a:p>
        </p:txBody>
      </p:sp>
      <p:sp>
        <p:nvSpPr>
          <p:cNvPr id="5" name="Slide Number Placeholder 4"/>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1985357289"/>
      </p:ext>
    </p:extLst>
  </p:cSld>
  <p:clrMapOvr>
    <a:masterClrMapping/>
  </p:clrMapOvr>
  <p:transition spd="slow">
    <p:fade thruBlk="1"/>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3" name="Footer Placeholder 2"/>
          <p:cNvSpPr>
            <a:spLocks noGrp="1"/>
          </p:cNvSpPr>
          <p:nvPr>
            <p:ph type="ftr" sz="quarter" idx="11"/>
          </p:nvPr>
        </p:nvSpPr>
        <p:spPr/>
        <p:txBody>
          <a:bodyPr/>
          <a:lstStyle/>
          <a:p>
            <a:pPr>
              <a:defRPr/>
            </a:pPr>
            <a:r>
              <a:rPr lang="en-US"/>
              <a:t>Presentation title here</a:t>
            </a:r>
            <a:endParaRPr lang="en-US" dirty="0"/>
          </a:p>
        </p:txBody>
      </p:sp>
      <p:sp>
        <p:nvSpPr>
          <p:cNvPr id="4" name="Slide Number Placeholder 3"/>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83342644"/>
      </p:ext>
    </p:extLst>
  </p:cSld>
  <p:clrMapOvr>
    <a:masterClrMapping/>
  </p:clrMapOvr>
  <p:transition spd="slow">
    <p:fade thruBlk="1"/>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6" name="Footer Placeholder 5"/>
          <p:cNvSpPr>
            <a:spLocks noGrp="1"/>
          </p:cNvSpPr>
          <p:nvPr>
            <p:ph type="ftr" sz="quarter" idx="11"/>
          </p:nvPr>
        </p:nvSpPr>
        <p:spPr/>
        <p:txBody>
          <a:bodyPr/>
          <a:lstStyle/>
          <a:p>
            <a:pPr>
              <a:defRPr/>
            </a:pPr>
            <a:r>
              <a:rPr lang="en-US"/>
              <a:t>Presentation title here</a:t>
            </a:r>
            <a:endParaRPr lang="en-US" dirty="0"/>
          </a:p>
        </p:txBody>
      </p:sp>
      <p:sp>
        <p:nvSpPr>
          <p:cNvPr id="7" name="Slide Number Placeholder 6"/>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2231753370"/>
      </p:ext>
    </p:extLst>
  </p:cSld>
  <p:clrMapOvr>
    <a:masterClrMapping/>
  </p:clrMapOvr>
  <p:transition spd="slow">
    <p:fade thruBlk="1"/>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6" name="Footer Placeholder 5"/>
          <p:cNvSpPr>
            <a:spLocks noGrp="1"/>
          </p:cNvSpPr>
          <p:nvPr>
            <p:ph type="ftr" sz="quarter" idx="11"/>
          </p:nvPr>
        </p:nvSpPr>
        <p:spPr/>
        <p:txBody>
          <a:bodyPr/>
          <a:lstStyle/>
          <a:p>
            <a:pPr>
              <a:defRPr/>
            </a:pPr>
            <a:r>
              <a:rPr lang="en-US"/>
              <a:t>Presentation title here</a:t>
            </a:r>
            <a:endParaRPr lang="en-US" dirty="0"/>
          </a:p>
        </p:txBody>
      </p:sp>
      <p:sp>
        <p:nvSpPr>
          <p:cNvPr id="7" name="Slide Number Placeholder 6"/>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2697626780"/>
      </p:ext>
    </p:extLst>
  </p:cSld>
  <p:clrMapOvr>
    <a:masterClrMapping/>
  </p:clrMapOvr>
  <p:transition spd="slow">
    <p:fade thruBlk="1"/>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r>
              <a:rPr lang="en-US"/>
              <a:t>Presentation title here</a:t>
            </a:r>
            <a:endParaRPr lang="en-US" dirty="0"/>
          </a:p>
        </p:txBody>
      </p:sp>
      <p:sp>
        <p:nvSpPr>
          <p:cNvPr id="6" name="Slide Number Placeholder 5"/>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2496683134"/>
      </p:ext>
    </p:extLst>
  </p:cSld>
  <p:clrMapOvr>
    <a:masterClrMapping/>
  </p:clrMapOvr>
  <p:transition spd="slow">
    <p:fade thruBlk="1"/>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1A3A2-2B96-3E4B-B865-5F35124250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207000" cy="5178938"/>
          </a:xfrm>
          <a:prstGeom prst="rect">
            <a:avLst/>
          </a:prstGeom>
        </p:spPr>
      </p:pic>
      <p:sp>
        <p:nvSpPr>
          <p:cNvPr id="2" name="Title 1">
            <a:extLst>
              <a:ext uri="{FF2B5EF4-FFF2-40B4-BE49-F238E27FC236}">
                <a16:creationId xmlns:a16="http://schemas.microsoft.com/office/drawing/2014/main" id="{FE33E76F-7B34-E24A-9FD2-41F138E53CBB}"/>
              </a:ext>
            </a:extLst>
          </p:cNvPr>
          <p:cNvSpPr>
            <a:spLocks noGrp="1"/>
          </p:cNvSpPr>
          <p:nvPr>
            <p:ph type="ctrTitle"/>
          </p:nvPr>
        </p:nvSpPr>
        <p:spPr>
          <a:xfrm>
            <a:off x="628650" y="379742"/>
            <a:ext cx="6858000" cy="666228"/>
          </a:xfrm>
        </p:spPr>
        <p:txBody>
          <a:bodyPr anchor="b">
            <a:normAutofit/>
          </a:bodyPr>
          <a:lstStyle>
            <a:lvl1pPr algn="l">
              <a:defRPr sz="21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84D3DED-AA75-484E-9F2E-F9E5061C421A}"/>
              </a:ext>
            </a:extLst>
          </p:cNvPr>
          <p:cNvSpPr>
            <a:spLocks noGrp="1"/>
          </p:cNvSpPr>
          <p:nvPr>
            <p:ph type="subTitle" idx="1"/>
          </p:nvPr>
        </p:nvSpPr>
        <p:spPr>
          <a:xfrm>
            <a:off x="628650" y="1045969"/>
            <a:ext cx="6858000" cy="342063"/>
          </a:xfrm>
        </p:spPr>
        <p:txBody>
          <a:bodyPr>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329814339"/>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C51EF5-8BFD-487F-B553-CEDA4A190F7A}"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r>
              <a:rPr lang="en-US"/>
              <a:t>Presentation title here</a:t>
            </a:r>
            <a:endParaRPr lang="en-US" dirty="0"/>
          </a:p>
        </p:txBody>
      </p:sp>
      <p:sp>
        <p:nvSpPr>
          <p:cNvPr id="6" name="Slide Number Placeholder 5"/>
          <p:cNvSpPr>
            <a:spLocks noGrp="1"/>
          </p:cNvSpPr>
          <p:nvPr>
            <p:ph type="sldNum" sz="quarter" idx="12"/>
          </p:nvPr>
        </p:nvSpPr>
        <p:spPr/>
        <p:txBody>
          <a:bodyPr/>
          <a:lstStyle/>
          <a:p>
            <a:pPr>
              <a:defRPr/>
            </a:pPr>
            <a:fld id="{1931388D-9956-4992-BE58-A90601D4D193}" type="slidenum">
              <a:rPr lang="en-US" smtClean="0"/>
              <a:pPr>
                <a:defRPr/>
              </a:pPr>
              <a:t>‹#›</a:t>
            </a:fld>
            <a:endParaRPr lang="en-US" dirty="0"/>
          </a:p>
        </p:txBody>
      </p:sp>
    </p:spTree>
    <p:extLst>
      <p:ext uri="{BB962C8B-B14F-4D97-AF65-F5344CB8AC3E}">
        <p14:creationId xmlns:p14="http://schemas.microsoft.com/office/powerpoint/2010/main" val="3597942939"/>
      </p:ext>
    </p:extLst>
  </p:cSld>
  <p:clrMapOvr>
    <a:masterClrMapping/>
  </p:clrMapOvr>
  <p:transition spd="slow">
    <p:fade thruBlk="1"/>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15452" y="1273454"/>
            <a:ext cx="8283229" cy="3184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a:xfrm>
            <a:off x="415452" y="685865"/>
            <a:ext cx="8283229" cy="367247"/>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992344874"/>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s P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15452" y="1273454"/>
            <a:ext cx="8283229" cy="3184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a:xfrm>
            <a:off x="415452" y="685865"/>
            <a:ext cx="8283229" cy="367247"/>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359997863"/>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troduction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a:xfrm>
            <a:off x="628651" y="273844"/>
            <a:ext cx="4584905" cy="647930"/>
          </a:xfrm>
        </p:spPr>
        <p:txBody>
          <a:bodyPr/>
          <a:lstStyle>
            <a:lvl1pPr>
              <a:defRPr>
                <a:solidFill>
                  <a:srgbClr val="13A2A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628651" y="1268362"/>
            <a:ext cx="4584905" cy="3364361"/>
          </a:xfrm>
        </p:spPr>
        <p:txBody>
          <a:bodyPr/>
          <a:lstStyle>
            <a:lvl1pPr marL="0" indent="0">
              <a:buNone/>
              <a:defRPr sz="1350"/>
            </a:lvl1pPr>
            <a:lvl2pPr marL="204783" indent="-197639">
              <a:tabLst/>
              <a:defRPr sz="1350"/>
            </a:lvl2pPr>
            <a:lvl3pPr marL="402421" indent="-197639">
              <a:tabLst/>
              <a:defRPr sz="1350"/>
            </a:lvl3pPr>
            <a:lvl4pPr marL="673877" indent="-241691">
              <a:tabLst/>
              <a:defRPr sz="1350"/>
            </a:lvl4pPr>
            <a:lvl5pPr marL="871517" indent="-190496">
              <a:tabLs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p:txBody>
          <a:bodyPr/>
          <a:lstStyle/>
          <a:p>
            <a:r>
              <a:rPr lang="en-US"/>
              <a:t>Presentation title here</a:t>
            </a:r>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366191856"/>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small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3F510-511B-42F3-8C15-8B8AD38CC23A}"/>
              </a:ext>
            </a:extLst>
          </p:cNvPr>
          <p:cNvSpPr/>
          <p:nvPr userDrawn="1"/>
        </p:nvSpPr>
        <p:spPr>
          <a:xfrm>
            <a:off x="0" y="0"/>
            <a:ext cx="9144000" cy="1059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srgbClr val="FFFFFF"/>
              </a:solidFill>
            </a:endParaRPr>
          </a:p>
        </p:txBody>
      </p:sp>
    </p:spTree>
    <p:extLst>
      <p:ext uri="{BB962C8B-B14F-4D97-AF65-F5344CB8AC3E}">
        <p14:creationId xmlns:p14="http://schemas.microsoft.com/office/powerpoint/2010/main" val="2823421637"/>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and objec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B650F1-CD90-4625-97B1-11D197EC7756}"/>
              </a:ext>
            </a:extLst>
          </p:cNvPr>
          <p:cNvSpPr/>
          <p:nvPr userDrawn="1"/>
        </p:nvSpPr>
        <p:spPr bwMode="auto">
          <a:xfrm>
            <a:off x="0" y="0"/>
            <a:ext cx="9144000" cy="1635646"/>
          </a:xfrm>
          <a:prstGeom prst="rect">
            <a:avLst/>
          </a:prstGeom>
          <a:solidFill>
            <a:schemeClr val="bg1"/>
          </a:solidFill>
          <a:ln w="28575">
            <a:noFill/>
            <a:round/>
            <a:headEnd/>
            <a:tailEnd/>
          </a:ln>
          <a:effectLst/>
          <a:extLst/>
        </p:spPr>
        <p:txBody>
          <a:bodyPr rtlCol="0" anchor="ctr"/>
          <a:lstStyle/>
          <a:p>
            <a:pPr algn="ctr"/>
            <a:endParaRPr lang="en-AU" sz="1350"/>
          </a:p>
        </p:txBody>
      </p:sp>
    </p:spTree>
    <p:extLst>
      <p:ext uri="{BB962C8B-B14F-4D97-AF65-F5344CB8AC3E}">
        <p14:creationId xmlns:p14="http://schemas.microsoft.com/office/powerpoint/2010/main" val="2594323935"/>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E76F-7B34-E24A-9FD2-41F138E53CBB}"/>
              </a:ext>
            </a:extLst>
          </p:cNvPr>
          <p:cNvSpPr>
            <a:spLocks noGrp="1"/>
          </p:cNvSpPr>
          <p:nvPr>
            <p:ph type="ctrTitle"/>
          </p:nvPr>
        </p:nvSpPr>
        <p:spPr>
          <a:xfrm>
            <a:off x="628650" y="379742"/>
            <a:ext cx="6858000" cy="666228"/>
          </a:xfrm>
        </p:spPr>
        <p:txBody>
          <a:bodyPr anchor="b">
            <a:normAutofit/>
          </a:bodyPr>
          <a:lstStyle>
            <a:lvl1pPr algn="l">
              <a:defRPr sz="21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84D3DED-AA75-484E-9F2E-F9E5061C421A}"/>
              </a:ext>
            </a:extLst>
          </p:cNvPr>
          <p:cNvSpPr>
            <a:spLocks noGrp="1"/>
          </p:cNvSpPr>
          <p:nvPr>
            <p:ph type="subTitle" idx="1"/>
          </p:nvPr>
        </p:nvSpPr>
        <p:spPr>
          <a:xfrm>
            <a:off x="628650" y="1045969"/>
            <a:ext cx="6858000" cy="342063"/>
          </a:xfrm>
        </p:spPr>
        <p:txBody>
          <a:bodyPr>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10988585"/>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a:xfrm>
            <a:off x="628650" y="273844"/>
            <a:ext cx="4584905" cy="647930"/>
          </a:xfrm>
        </p:spPr>
        <p:txBody>
          <a:bodyPr/>
          <a:lstStyle>
            <a:lvl1pPr>
              <a:defRPr>
                <a:solidFill>
                  <a:srgbClr val="13A2A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628650" y="1268361"/>
            <a:ext cx="4584905" cy="3364361"/>
          </a:xfrm>
        </p:spPr>
        <p:txBody>
          <a:bodyPr/>
          <a:lstStyle>
            <a:lvl1pPr marL="0" indent="0">
              <a:buNone/>
              <a:defRPr sz="1350"/>
            </a:lvl1pPr>
            <a:lvl2pPr marL="204788" indent="-197644">
              <a:tabLst/>
              <a:defRPr sz="1350"/>
            </a:lvl2pPr>
            <a:lvl3pPr marL="402431" indent="-197644">
              <a:tabLst/>
              <a:defRPr sz="1350"/>
            </a:lvl3pPr>
            <a:lvl4pPr marL="673894" indent="-241697">
              <a:tabLst/>
              <a:defRPr sz="1350"/>
            </a:lvl4pPr>
            <a:lvl5pPr marL="871538" indent="-190500">
              <a:tabLs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620130226"/>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small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3F510-511B-42F3-8C15-8B8AD38CC23A}"/>
              </a:ext>
            </a:extLst>
          </p:cNvPr>
          <p:cNvSpPr/>
          <p:nvPr userDrawn="1"/>
        </p:nvSpPr>
        <p:spPr>
          <a:xfrm>
            <a:off x="0" y="0"/>
            <a:ext cx="9144000" cy="1059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Tree>
    <p:extLst>
      <p:ext uri="{BB962C8B-B14F-4D97-AF65-F5344CB8AC3E}">
        <p14:creationId xmlns:p14="http://schemas.microsoft.com/office/powerpoint/2010/main" val="1924137058"/>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51CB57B-C187-41FA-A4DA-1CB068B657A6}"/>
              </a:ext>
            </a:extLst>
          </p:cNvPr>
          <p:cNvSpPr/>
          <p:nvPr userDrawn="1"/>
        </p:nvSpPr>
        <p:spPr bwMode="auto">
          <a:xfrm>
            <a:off x="3657599" y="2149955"/>
            <a:ext cx="1467501" cy="1034833"/>
          </a:xfrm>
          <a:custGeom>
            <a:avLst/>
            <a:gdLst>
              <a:gd name="connsiteX0" fmla="*/ 0 w 1467501"/>
              <a:gd name="connsiteY0" fmla="*/ 0 h 1025912"/>
              <a:gd name="connsiteX1" fmla="*/ 789506 w 1467501"/>
              <a:gd name="connsiteY1" fmla="*/ 0 h 1025912"/>
              <a:gd name="connsiteX2" fmla="*/ 883176 w 1467501"/>
              <a:gd name="connsiteY2" fmla="*/ 93670 h 1025912"/>
              <a:gd name="connsiteX3" fmla="*/ 883176 w 1467501"/>
              <a:gd name="connsiteY3" fmla="*/ 896558 h 1025912"/>
              <a:gd name="connsiteX4" fmla="*/ 1012530 w 1467501"/>
              <a:gd name="connsiteY4" fmla="*/ 1025912 h 1025912"/>
              <a:gd name="connsiteX5" fmla="*/ 1467501 w 1467501"/>
              <a:gd name="connsiteY5" fmla="*/ 1025912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501" h="1025912">
                <a:moveTo>
                  <a:pt x="0" y="0"/>
                </a:moveTo>
                <a:lnTo>
                  <a:pt x="789506" y="0"/>
                </a:lnTo>
                <a:lnTo>
                  <a:pt x="883176" y="93670"/>
                </a:lnTo>
                <a:lnTo>
                  <a:pt x="883176" y="896558"/>
                </a:lnTo>
                <a:lnTo>
                  <a:pt x="1012530" y="1025912"/>
                </a:lnTo>
                <a:lnTo>
                  <a:pt x="1467501" y="1025912"/>
                </a:lnTo>
              </a:path>
            </a:pathLst>
          </a:custGeom>
          <a:noFill/>
          <a:ln w="28575" cap="flat" cmpd="sng" algn="ctr">
            <a:solidFill>
              <a:schemeClr val="bg1"/>
            </a:solidFill>
            <a:prstDash val="sysDot"/>
            <a:round/>
            <a:headEnd type="none" w="med" len="med"/>
            <a:tailEnd type="none" w="med" len="med"/>
          </a:ln>
          <a:effectLst/>
          <a:extLst/>
        </p:spPr>
        <p:txBody>
          <a:bodyPr rtlCol="0" anchor="ctr"/>
          <a:lstStyle/>
          <a:p>
            <a:pPr algn="ctr"/>
            <a:endParaRPr lang="en-AU" sz="1800"/>
          </a:p>
        </p:txBody>
      </p:sp>
      <p:sp>
        <p:nvSpPr>
          <p:cNvPr id="2" name="Arc 1">
            <a:extLst>
              <a:ext uri="{FF2B5EF4-FFF2-40B4-BE49-F238E27FC236}">
                <a16:creationId xmlns:a16="http://schemas.microsoft.com/office/drawing/2014/main" id="{03016CD6-1D4C-4384-BE3C-CD792052D2F9}"/>
              </a:ext>
            </a:extLst>
          </p:cNvPr>
          <p:cNvSpPr/>
          <p:nvPr userDrawn="1"/>
        </p:nvSpPr>
        <p:spPr>
          <a:xfrm>
            <a:off x="3635897" y="2215123"/>
            <a:ext cx="144016" cy="144016"/>
          </a:xfrm>
          <a:prstGeom prst="arc">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4" name="Freeform: Shape 3">
            <a:extLst>
              <a:ext uri="{FF2B5EF4-FFF2-40B4-BE49-F238E27FC236}">
                <a16:creationId xmlns:a16="http://schemas.microsoft.com/office/drawing/2014/main" id="{7B92C08D-4225-414D-9212-2A92AE4461D9}"/>
              </a:ext>
            </a:extLst>
          </p:cNvPr>
          <p:cNvSpPr/>
          <p:nvPr userDrawn="1"/>
        </p:nvSpPr>
        <p:spPr>
          <a:xfrm>
            <a:off x="3782463" y="2277309"/>
            <a:ext cx="0" cy="511090"/>
          </a:xfrm>
          <a:custGeom>
            <a:avLst/>
            <a:gdLst>
              <a:gd name="connsiteX0" fmla="*/ 0 w 0"/>
              <a:gd name="connsiteY0" fmla="*/ 0 h 511090"/>
              <a:gd name="connsiteX1" fmla="*/ 0 w 0"/>
              <a:gd name="connsiteY1" fmla="*/ 511090 h 511090"/>
            </a:gdLst>
            <a:ahLst/>
            <a:cxnLst>
              <a:cxn ang="0">
                <a:pos x="connsiteX0" y="connsiteY0"/>
              </a:cxn>
              <a:cxn ang="0">
                <a:pos x="connsiteX1" y="connsiteY1"/>
              </a:cxn>
            </a:cxnLst>
            <a:rect l="l" t="t" r="r" b="b"/>
            <a:pathLst>
              <a:path h="511090">
                <a:moveTo>
                  <a:pt x="0" y="0"/>
                </a:moveTo>
                <a:lnTo>
                  <a:pt x="0" y="51109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5" name="Freeform: Shape 4">
            <a:extLst>
              <a:ext uri="{FF2B5EF4-FFF2-40B4-BE49-F238E27FC236}">
                <a16:creationId xmlns:a16="http://schemas.microsoft.com/office/drawing/2014/main" id="{9874B4FE-A47F-4949-A4AE-B7B89CD60457}"/>
              </a:ext>
            </a:extLst>
          </p:cNvPr>
          <p:cNvSpPr/>
          <p:nvPr userDrawn="1"/>
        </p:nvSpPr>
        <p:spPr>
          <a:xfrm>
            <a:off x="2699793" y="840327"/>
            <a:ext cx="957806" cy="957806"/>
          </a:xfrm>
          <a:custGeom>
            <a:avLst/>
            <a:gdLst>
              <a:gd name="connsiteX0" fmla="*/ 0 w 594534"/>
              <a:gd name="connsiteY0" fmla="*/ 594534 h 594534"/>
              <a:gd name="connsiteX1" fmla="*/ 594534 w 594534"/>
              <a:gd name="connsiteY1" fmla="*/ 0 h 594534"/>
            </a:gdLst>
            <a:ahLst/>
            <a:cxnLst>
              <a:cxn ang="0">
                <a:pos x="connsiteX0" y="connsiteY0"/>
              </a:cxn>
              <a:cxn ang="0">
                <a:pos x="connsiteX1" y="connsiteY1"/>
              </a:cxn>
            </a:cxnLst>
            <a:rect l="l" t="t" r="r" b="b"/>
            <a:pathLst>
              <a:path w="594534" h="594534">
                <a:moveTo>
                  <a:pt x="0" y="594534"/>
                </a:moveTo>
                <a:lnTo>
                  <a:pt x="594534"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6" name="Freeform: Shape 5">
            <a:extLst>
              <a:ext uri="{FF2B5EF4-FFF2-40B4-BE49-F238E27FC236}">
                <a16:creationId xmlns:a16="http://schemas.microsoft.com/office/drawing/2014/main" id="{EDF7BDEE-A91B-48A6-8104-5015B01A93A9}"/>
              </a:ext>
            </a:extLst>
          </p:cNvPr>
          <p:cNvSpPr/>
          <p:nvPr userDrawn="1"/>
        </p:nvSpPr>
        <p:spPr>
          <a:xfrm flipH="1">
            <a:off x="3069878" y="2252971"/>
            <a:ext cx="45719" cy="279326"/>
          </a:xfrm>
          <a:custGeom>
            <a:avLst/>
            <a:gdLst>
              <a:gd name="connsiteX0" fmla="*/ 0 w 0"/>
              <a:gd name="connsiteY0" fmla="*/ 358111 h 358111"/>
              <a:gd name="connsiteX1" fmla="*/ 0 w 0"/>
              <a:gd name="connsiteY1" fmla="*/ 0 h 358111"/>
            </a:gdLst>
            <a:ahLst/>
            <a:cxnLst>
              <a:cxn ang="0">
                <a:pos x="connsiteX0" y="connsiteY0"/>
              </a:cxn>
              <a:cxn ang="0">
                <a:pos x="connsiteX1" y="connsiteY1"/>
              </a:cxn>
            </a:cxnLst>
            <a:rect l="l" t="t" r="r" b="b"/>
            <a:pathLst>
              <a:path h="358111">
                <a:moveTo>
                  <a:pt x="0" y="358111"/>
                </a:moveTo>
                <a:lnTo>
                  <a:pt x="0"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7" name="Arc 6">
            <a:extLst>
              <a:ext uri="{FF2B5EF4-FFF2-40B4-BE49-F238E27FC236}">
                <a16:creationId xmlns:a16="http://schemas.microsoft.com/office/drawing/2014/main" id="{6DBF28C0-D01C-467B-914D-3CBE0DA63745}"/>
              </a:ext>
            </a:extLst>
          </p:cNvPr>
          <p:cNvSpPr/>
          <p:nvPr userDrawn="1"/>
        </p:nvSpPr>
        <p:spPr>
          <a:xfrm rot="16200000">
            <a:off x="3114975" y="2180963"/>
            <a:ext cx="144016" cy="144016"/>
          </a:xfrm>
          <a:prstGeom prst="arc">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8" name="Freeform: Shape 7">
            <a:extLst>
              <a:ext uri="{FF2B5EF4-FFF2-40B4-BE49-F238E27FC236}">
                <a16:creationId xmlns:a16="http://schemas.microsoft.com/office/drawing/2014/main" id="{AB17615D-5EE6-4D1C-A03D-DA9B96E9BC16}"/>
              </a:ext>
            </a:extLst>
          </p:cNvPr>
          <p:cNvSpPr/>
          <p:nvPr userDrawn="1"/>
        </p:nvSpPr>
        <p:spPr>
          <a:xfrm>
            <a:off x="2706959" y="2718147"/>
            <a:ext cx="216000" cy="0"/>
          </a:xfrm>
          <a:custGeom>
            <a:avLst/>
            <a:gdLst>
              <a:gd name="connsiteX0" fmla="*/ 485192 w 485192"/>
              <a:gd name="connsiteY0" fmla="*/ 0 h 0"/>
              <a:gd name="connsiteX1" fmla="*/ 0 w 485192"/>
              <a:gd name="connsiteY1" fmla="*/ 0 h 0"/>
            </a:gdLst>
            <a:ahLst/>
            <a:cxnLst>
              <a:cxn ang="0">
                <a:pos x="connsiteX0" y="connsiteY0"/>
              </a:cxn>
              <a:cxn ang="0">
                <a:pos x="connsiteX1" y="connsiteY1"/>
              </a:cxn>
            </a:cxnLst>
            <a:rect l="l" t="t" r="r" b="b"/>
            <a:pathLst>
              <a:path w="485192">
                <a:moveTo>
                  <a:pt x="485192" y="0"/>
                </a:moveTo>
                <a:lnTo>
                  <a:pt x="0"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9" name="Arc 8">
            <a:extLst>
              <a:ext uri="{FF2B5EF4-FFF2-40B4-BE49-F238E27FC236}">
                <a16:creationId xmlns:a16="http://schemas.microsoft.com/office/drawing/2014/main" id="{D8529BF6-8897-48E6-AE3B-E942E57C1E38}"/>
              </a:ext>
            </a:extLst>
          </p:cNvPr>
          <p:cNvSpPr/>
          <p:nvPr userDrawn="1"/>
        </p:nvSpPr>
        <p:spPr>
          <a:xfrm rot="7937251">
            <a:off x="2881002" y="2593730"/>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10" name="Freeform: Shape 9">
            <a:extLst>
              <a:ext uri="{FF2B5EF4-FFF2-40B4-BE49-F238E27FC236}">
                <a16:creationId xmlns:a16="http://schemas.microsoft.com/office/drawing/2014/main" id="{8CF2D687-9521-4CF1-A5EC-3B692978875B}"/>
              </a:ext>
            </a:extLst>
          </p:cNvPr>
          <p:cNvSpPr/>
          <p:nvPr userDrawn="1"/>
        </p:nvSpPr>
        <p:spPr>
          <a:xfrm>
            <a:off x="1691681" y="2035522"/>
            <a:ext cx="45719" cy="90000"/>
          </a:xfrm>
          <a:custGeom>
            <a:avLst/>
            <a:gdLst>
              <a:gd name="connsiteX0" fmla="*/ 0 w 0"/>
              <a:gd name="connsiteY0" fmla="*/ 285251 h 285251"/>
              <a:gd name="connsiteX1" fmla="*/ 0 w 0"/>
              <a:gd name="connsiteY1" fmla="*/ 0 h 285251"/>
            </a:gdLst>
            <a:ahLst/>
            <a:cxnLst>
              <a:cxn ang="0">
                <a:pos x="connsiteX0" y="connsiteY0"/>
              </a:cxn>
              <a:cxn ang="0">
                <a:pos x="connsiteX1" y="connsiteY1"/>
              </a:cxn>
            </a:cxnLst>
            <a:rect l="l" t="t" r="r" b="b"/>
            <a:pathLst>
              <a:path h="285251">
                <a:moveTo>
                  <a:pt x="0" y="285251"/>
                </a:moveTo>
                <a:lnTo>
                  <a:pt x="0"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11" name="Arc 10">
            <a:extLst>
              <a:ext uri="{FF2B5EF4-FFF2-40B4-BE49-F238E27FC236}">
                <a16:creationId xmlns:a16="http://schemas.microsoft.com/office/drawing/2014/main" id="{D52E95A4-7964-4202-B946-FE5C0017F5FF}"/>
              </a:ext>
            </a:extLst>
          </p:cNvPr>
          <p:cNvSpPr/>
          <p:nvPr userDrawn="1"/>
        </p:nvSpPr>
        <p:spPr>
          <a:xfrm rot="16200000">
            <a:off x="1691680" y="1983903"/>
            <a:ext cx="108000" cy="108000"/>
          </a:xfrm>
          <a:prstGeom prst="arc">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16" name="Freeform: Shape 15">
            <a:extLst>
              <a:ext uri="{FF2B5EF4-FFF2-40B4-BE49-F238E27FC236}">
                <a16:creationId xmlns:a16="http://schemas.microsoft.com/office/drawing/2014/main" id="{FE584C47-F2DB-4BA2-B52A-77860770F319}"/>
              </a:ext>
            </a:extLst>
          </p:cNvPr>
          <p:cNvSpPr/>
          <p:nvPr userDrawn="1"/>
        </p:nvSpPr>
        <p:spPr>
          <a:xfrm>
            <a:off x="2123729" y="2178033"/>
            <a:ext cx="515476" cy="515476"/>
          </a:xfrm>
          <a:custGeom>
            <a:avLst/>
            <a:gdLst>
              <a:gd name="connsiteX0" fmla="*/ 402549 w 402549"/>
              <a:gd name="connsiteY0" fmla="*/ 402549 h 402549"/>
              <a:gd name="connsiteX1" fmla="*/ 0 w 402549"/>
              <a:gd name="connsiteY1" fmla="*/ 0 h 402549"/>
            </a:gdLst>
            <a:ahLst/>
            <a:cxnLst>
              <a:cxn ang="0">
                <a:pos x="connsiteX0" y="connsiteY0"/>
              </a:cxn>
              <a:cxn ang="0">
                <a:pos x="connsiteX1" y="connsiteY1"/>
              </a:cxn>
            </a:cxnLst>
            <a:rect l="l" t="t" r="r" b="b"/>
            <a:pathLst>
              <a:path w="402549" h="402549">
                <a:moveTo>
                  <a:pt x="402549" y="402549"/>
                </a:moveTo>
                <a:lnTo>
                  <a:pt x="0"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18" name="Arc 17">
            <a:extLst>
              <a:ext uri="{FF2B5EF4-FFF2-40B4-BE49-F238E27FC236}">
                <a16:creationId xmlns:a16="http://schemas.microsoft.com/office/drawing/2014/main" id="{45D0A931-1CA4-462F-A48D-975706E034FF}"/>
              </a:ext>
            </a:extLst>
          </p:cNvPr>
          <p:cNvSpPr/>
          <p:nvPr userDrawn="1"/>
        </p:nvSpPr>
        <p:spPr>
          <a:xfrm rot="5400000">
            <a:off x="1583680" y="2072413"/>
            <a:ext cx="108000" cy="108000"/>
          </a:xfrm>
          <a:prstGeom prst="arc">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19" name="Freeform: Shape 18">
            <a:extLst>
              <a:ext uri="{FF2B5EF4-FFF2-40B4-BE49-F238E27FC236}">
                <a16:creationId xmlns:a16="http://schemas.microsoft.com/office/drawing/2014/main" id="{A41B2EB9-C156-44D4-A6BB-E7877DE7308F}"/>
              </a:ext>
            </a:extLst>
          </p:cNvPr>
          <p:cNvSpPr/>
          <p:nvPr userDrawn="1"/>
        </p:nvSpPr>
        <p:spPr>
          <a:xfrm>
            <a:off x="1737400" y="1983903"/>
            <a:ext cx="290700" cy="177973"/>
          </a:xfrm>
          <a:custGeom>
            <a:avLst/>
            <a:gdLst>
              <a:gd name="connsiteX0" fmla="*/ 111918 w 111918"/>
              <a:gd name="connsiteY0" fmla="*/ 0 h 0"/>
              <a:gd name="connsiteX1" fmla="*/ 0 w 111918"/>
              <a:gd name="connsiteY1" fmla="*/ 0 h 0"/>
            </a:gdLst>
            <a:ahLst/>
            <a:cxnLst>
              <a:cxn ang="0">
                <a:pos x="connsiteX0" y="connsiteY0"/>
              </a:cxn>
              <a:cxn ang="0">
                <a:pos x="connsiteX1" y="connsiteY1"/>
              </a:cxn>
            </a:cxnLst>
            <a:rect l="l" t="t" r="r" b="b"/>
            <a:pathLst>
              <a:path w="111918">
                <a:moveTo>
                  <a:pt x="111918" y="0"/>
                </a:moveTo>
                <a:lnTo>
                  <a:pt x="0" y="0"/>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0" name="Freeform: Shape 19">
            <a:extLst>
              <a:ext uri="{FF2B5EF4-FFF2-40B4-BE49-F238E27FC236}">
                <a16:creationId xmlns:a16="http://schemas.microsoft.com/office/drawing/2014/main" id="{DB8B1137-A4C8-4092-857C-624545B93EF0}"/>
              </a:ext>
            </a:extLst>
          </p:cNvPr>
          <p:cNvSpPr/>
          <p:nvPr userDrawn="1"/>
        </p:nvSpPr>
        <p:spPr>
          <a:xfrm>
            <a:off x="2987824" y="2593713"/>
            <a:ext cx="99366" cy="99104"/>
          </a:xfrm>
          <a:custGeom>
            <a:avLst/>
            <a:gdLst>
              <a:gd name="connsiteX0" fmla="*/ 118486 w 118486"/>
              <a:gd name="connsiteY0" fmla="*/ 0 h 118486"/>
              <a:gd name="connsiteX1" fmla="*/ 0 w 118486"/>
              <a:gd name="connsiteY1" fmla="*/ 118486 h 118486"/>
            </a:gdLst>
            <a:ahLst/>
            <a:cxnLst>
              <a:cxn ang="0">
                <a:pos x="connsiteX0" y="connsiteY0"/>
              </a:cxn>
              <a:cxn ang="0">
                <a:pos x="connsiteX1" y="connsiteY1"/>
              </a:cxn>
            </a:cxnLst>
            <a:rect l="l" t="t" r="r" b="b"/>
            <a:pathLst>
              <a:path w="118486" h="118486">
                <a:moveTo>
                  <a:pt x="118486" y="0"/>
                </a:moveTo>
                <a:lnTo>
                  <a:pt x="0" y="118486"/>
                </a:lnTo>
              </a:path>
            </a:pathLst>
          </a:custGeom>
          <a:noFill/>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1" name="Arc 20">
            <a:extLst>
              <a:ext uri="{FF2B5EF4-FFF2-40B4-BE49-F238E27FC236}">
                <a16:creationId xmlns:a16="http://schemas.microsoft.com/office/drawing/2014/main" id="{9951533D-CB47-4595-9701-F429A8A9B4EE}"/>
              </a:ext>
            </a:extLst>
          </p:cNvPr>
          <p:cNvSpPr/>
          <p:nvPr userDrawn="1"/>
        </p:nvSpPr>
        <p:spPr>
          <a:xfrm rot="5400000">
            <a:off x="2977299" y="2461367"/>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2" name="Arc 21">
            <a:extLst>
              <a:ext uri="{FF2B5EF4-FFF2-40B4-BE49-F238E27FC236}">
                <a16:creationId xmlns:a16="http://schemas.microsoft.com/office/drawing/2014/main" id="{891A74EA-E055-43DE-9162-04CE3B227F51}"/>
              </a:ext>
            </a:extLst>
          </p:cNvPr>
          <p:cNvSpPr/>
          <p:nvPr userDrawn="1"/>
        </p:nvSpPr>
        <p:spPr>
          <a:xfrm rot="16200000">
            <a:off x="2660980" y="1800992"/>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3" name="Arc 22">
            <a:extLst>
              <a:ext uri="{FF2B5EF4-FFF2-40B4-BE49-F238E27FC236}">
                <a16:creationId xmlns:a16="http://schemas.microsoft.com/office/drawing/2014/main" id="{9A10127B-7DCB-495D-A040-251CB619A12B}"/>
              </a:ext>
            </a:extLst>
          </p:cNvPr>
          <p:cNvSpPr/>
          <p:nvPr userDrawn="1"/>
        </p:nvSpPr>
        <p:spPr>
          <a:xfrm rot="5108350">
            <a:off x="3545020" y="709459"/>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4" name="Arc 23">
            <a:extLst>
              <a:ext uri="{FF2B5EF4-FFF2-40B4-BE49-F238E27FC236}">
                <a16:creationId xmlns:a16="http://schemas.microsoft.com/office/drawing/2014/main" id="{5003550A-7CEB-4883-91C6-51BA986088EE}"/>
              </a:ext>
            </a:extLst>
          </p:cNvPr>
          <p:cNvSpPr/>
          <p:nvPr userDrawn="1"/>
        </p:nvSpPr>
        <p:spPr>
          <a:xfrm rot="10587821">
            <a:off x="2631726" y="2618305"/>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5" name="Arc 24">
            <a:extLst>
              <a:ext uri="{FF2B5EF4-FFF2-40B4-BE49-F238E27FC236}">
                <a16:creationId xmlns:a16="http://schemas.microsoft.com/office/drawing/2014/main" id="{06664A08-B8CE-4635-B27D-AC96BFD859F7}"/>
              </a:ext>
            </a:extLst>
          </p:cNvPr>
          <p:cNvSpPr/>
          <p:nvPr userDrawn="1"/>
        </p:nvSpPr>
        <p:spPr>
          <a:xfrm rot="21172060">
            <a:off x="1984510" y="2183234"/>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6" name="Arc 25">
            <a:extLst>
              <a:ext uri="{FF2B5EF4-FFF2-40B4-BE49-F238E27FC236}">
                <a16:creationId xmlns:a16="http://schemas.microsoft.com/office/drawing/2014/main" id="{882C2CE4-9B21-4541-BBD0-AA6695AED514}"/>
              </a:ext>
            </a:extLst>
          </p:cNvPr>
          <p:cNvSpPr/>
          <p:nvPr userDrawn="1"/>
        </p:nvSpPr>
        <p:spPr>
          <a:xfrm rot="21274295">
            <a:off x="1927791" y="1985593"/>
            <a:ext cx="176990" cy="99365"/>
          </a:xfrm>
          <a:prstGeom prst="arc">
            <a:avLst>
              <a:gd name="adj1" fmla="val 17070718"/>
              <a:gd name="adj2" fmla="val 20938216"/>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9" name="Rectangle 28">
            <a:extLst>
              <a:ext uri="{FF2B5EF4-FFF2-40B4-BE49-F238E27FC236}">
                <a16:creationId xmlns:a16="http://schemas.microsoft.com/office/drawing/2014/main" id="{0C361113-573C-4C62-BD19-42F478A7BD3A}"/>
              </a:ext>
            </a:extLst>
          </p:cNvPr>
          <p:cNvSpPr/>
          <p:nvPr userDrawn="1"/>
        </p:nvSpPr>
        <p:spPr>
          <a:xfrm>
            <a:off x="1923487" y="2422554"/>
            <a:ext cx="199619" cy="69272"/>
          </a:xfrm>
          <a:prstGeom prst="rect">
            <a:avLst/>
          </a:prstGeom>
          <a:solidFill>
            <a:schemeClr val="bg1"/>
          </a:solidFill>
          <a:ln w="25400" cmpd="dbl">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7" name="Freeform: Shape 26">
            <a:extLst>
              <a:ext uri="{FF2B5EF4-FFF2-40B4-BE49-F238E27FC236}">
                <a16:creationId xmlns:a16="http://schemas.microsoft.com/office/drawing/2014/main" id="{17F8DD47-BE35-472E-AD0D-4696704F2C46}"/>
              </a:ext>
            </a:extLst>
          </p:cNvPr>
          <p:cNvSpPr/>
          <p:nvPr userDrawn="1"/>
        </p:nvSpPr>
        <p:spPr>
          <a:xfrm>
            <a:off x="1769096" y="2183876"/>
            <a:ext cx="520989" cy="520989"/>
          </a:xfrm>
          <a:custGeom>
            <a:avLst/>
            <a:gdLst>
              <a:gd name="connsiteX0" fmla="*/ 285946 w 285946"/>
              <a:gd name="connsiteY0" fmla="*/ 285946 h 285946"/>
              <a:gd name="connsiteX1" fmla="*/ 0 w 285946"/>
              <a:gd name="connsiteY1" fmla="*/ 0 h 285946"/>
            </a:gdLst>
            <a:ahLst/>
            <a:cxnLst>
              <a:cxn ang="0">
                <a:pos x="connsiteX0" y="connsiteY0"/>
              </a:cxn>
              <a:cxn ang="0">
                <a:pos x="connsiteX1" y="connsiteY1"/>
              </a:cxn>
            </a:cxnLst>
            <a:rect l="l" t="t" r="r" b="b"/>
            <a:pathLst>
              <a:path w="285946" h="285946">
                <a:moveTo>
                  <a:pt x="285946" y="285946"/>
                </a:moveTo>
                <a:lnTo>
                  <a:pt x="0" y="0"/>
                </a:lnTo>
              </a:path>
            </a:pathLst>
          </a:custGeom>
          <a:noFill/>
          <a:ln w="33655"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28" name="Flowchart: Terminator 27">
            <a:extLst>
              <a:ext uri="{FF2B5EF4-FFF2-40B4-BE49-F238E27FC236}">
                <a16:creationId xmlns:a16="http://schemas.microsoft.com/office/drawing/2014/main" id="{42AEACF6-F11F-419C-9D9A-CDAFA38FAEDE}"/>
              </a:ext>
            </a:extLst>
          </p:cNvPr>
          <p:cNvSpPr/>
          <p:nvPr userDrawn="1"/>
        </p:nvSpPr>
        <p:spPr>
          <a:xfrm>
            <a:off x="1765321" y="2158150"/>
            <a:ext cx="28800" cy="60739"/>
          </a:xfrm>
          <a:prstGeom prst="flowChartTerminator">
            <a:avLst/>
          </a:prstGeom>
          <a:solidFill>
            <a:schemeClr val="bg1"/>
          </a:solidFill>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2" name="Freeform: Shape 11">
            <a:extLst>
              <a:ext uri="{FF2B5EF4-FFF2-40B4-BE49-F238E27FC236}">
                <a16:creationId xmlns:a16="http://schemas.microsoft.com/office/drawing/2014/main" id="{638C6E17-CA31-4A7C-AF9D-4FFB1C9AE2B0}"/>
              </a:ext>
            </a:extLst>
          </p:cNvPr>
          <p:cNvSpPr/>
          <p:nvPr userDrawn="1"/>
        </p:nvSpPr>
        <p:spPr>
          <a:xfrm>
            <a:off x="3752849" y="2781300"/>
            <a:ext cx="54000" cy="0"/>
          </a:xfrm>
          <a:custGeom>
            <a:avLst/>
            <a:gdLst>
              <a:gd name="connsiteX0" fmla="*/ 0 w 122767"/>
              <a:gd name="connsiteY0" fmla="*/ 0 h 0"/>
              <a:gd name="connsiteX1" fmla="*/ 122767 w 122767"/>
              <a:gd name="connsiteY1" fmla="*/ 0 h 0"/>
            </a:gdLst>
            <a:ahLst/>
            <a:cxnLst>
              <a:cxn ang="0">
                <a:pos x="connsiteX0" y="connsiteY0"/>
              </a:cxn>
              <a:cxn ang="0">
                <a:pos x="connsiteX1" y="connsiteY1"/>
              </a:cxn>
            </a:cxnLst>
            <a:rect l="l" t="t" r="r" b="b"/>
            <a:pathLst>
              <a:path w="122767">
                <a:moveTo>
                  <a:pt x="0" y="0"/>
                </a:moveTo>
                <a:lnTo>
                  <a:pt x="122767" y="0"/>
                </a:lnTo>
              </a:path>
            </a:pathLst>
          </a:custGeom>
          <a:noFill/>
          <a:ln w="28575"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30" name="Arc 29">
            <a:extLst>
              <a:ext uri="{FF2B5EF4-FFF2-40B4-BE49-F238E27FC236}">
                <a16:creationId xmlns:a16="http://schemas.microsoft.com/office/drawing/2014/main" id="{42338249-8DB9-41CB-9B5B-6242F948877B}"/>
              </a:ext>
            </a:extLst>
          </p:cNvPr>
          <p:cNvSpPr/>
          <p:nvPr userDrawn="1"/>
        </p:nvSpPr>
        <p:spPr>
          <a:xfrm flipH="1">
            <a:off x="3781089" y="2215123"/>
            <a:ext cx="144016" cy="144016"/>
          </a:xfrm>
          <a:prstGeom prst="arc">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Tree>
    <p:extLst>
      <p:ext uri="{BB962C8B-B14F-4D97-AF65-F5344CB8AC3E}">
        <p14:creationId xmlns:p14="http://schemas.microsoft.com/office/powerpoint/2010/main" val="79410108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9D13-01B0-864C-8F37-0508F62B2054}"/>
              </a:ext>
            </a:extLst>
          </p:cNvPr>
          <p:cNvSpPr>
            <a:spLocks noGrp="1"/>
          </p:cNvSpPr>
          <p:nvPr>
            <p:ph type="title"/>
          </p:nvPr>
        </p:nvSpPr>
        <p:spPr>
          <a:xfrm>
            <a:off x="628650" y="280219"/>
            <a:ext cx="7886700" cy="641555"/>
          </a:xfrm>
        </p:spPr>
        <p:txBody>
          <a:bodyPr anchor="b">
            <a:noAutofit/>
          </a:bodyPr>
          <a:lstStyle>
            <a:lvl1pPr>
              <a:defRPr sz="1800">
                <a:solidFill>
                  <a:schemeClr val="accent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3BDCED-F542-3D45-AF3A-37A097DEE549}"/>
              </a:ext>
            </a:extLst>
          </p:cNvPr>
          <p:cNvSpPr>
            <a:spLocks noGrp="1"/>
          </p:cNvSpPr>
          <p:nvPr>
            <p:ph idx="1"/>
          </p:nvPr>
        </p:nvSpPr>
        <p:spPr>
          <a:xfrm>
            <a:off x="628650" y="1268362"/>
            <a:ext cx="7886700" cy="3364361"/>
          </a:xfrm>
        </p:spPr>
        <p:txBody>
          <a:bodyPr>
            <a:noAutofit/>
          </a:bodyPr>
          <a:lstStyle>
            <a:lvl1pPr marL="0" indent="0">
              <a:buFontTx/>
              <a:buNone/>
              <a:defRPr sz="1500"/>
            </a:lvl1pPr>
            <a:lvl2pPr marL="204788" indent="-197644">
              <a:buFont typeface="System Font Regular"/>
              <a:buChar char="&gt;"/>
              <a:tabLst/>
              <a:defRPr sz="1500"/>
            </a:lvl2pPr>
            <a:lvl3pPr marL="402431" indent="-190500">
              <a:buFont typeface="System Font Regular"/>
              <a:buChar char="&gt;"/>
              <a:tabLst/>
              <a:defRPr sz="1500"/>
            </a:lvl3pPr>
            <a:lvl4pPr marL="636985" indent="-227410">
              <a:buFont typeface="System Font Regular"/>
              <a:buChar char="&gt;"/>
              <a:tabLst/>
              <a:defRPr sz="1500"/>
            </a:lvl4pPr>
            <a:lvl5pPr marL="871538" indent="-234554">
              <a:buFont typeface="System Font Regular"/>
              <a:buChar char="&gt;"/>
              <a:tabLst/>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05C5377-5584-A44D-8754-F6D7C9DF0738}"/>
              </a:ext>
            </a:extLst>
          </p:cNvPr>
          <p:cNvSpPr>
            <a:spLocks noGrp="1"/>
          </p:cNvSpPr>
          <p:nvPr>
            <p:ph type="ftr" sz="quarter" idx="11"/>
          </p:nvPr>
        </p:nvSpPr>
        <p:spPr>
          <a:xfrm>
            <a:off x="628650" y="4767263"/>
            <a:ext cx="5486400" cy="273844"/>
          </a:xfrm>
          <a:prstGeom prst="rect">
            <a:avLst/>
          </a:prstGeom>
        </p:spPr>
        <p:txBody>
          <a:bodyPr/>
          <a:lstStyle>
            <a:lvl1pPr>
              <a:defRPr sz="750"/>
            </a:lvl1p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D7E2901A-87F9-2D4A-98E7-4C772F0A7F31}"/>
              </a:ext>
            </a:extLst>
          </p:cNvPr>
          <p:cNvSpPr>
            <a:spLocks noGrp="1"/>
          </p:cNvSpPr>
          <p:nvPr>
            <p:ph type="sldNum" sz="quarter" idx="12"/>
          </p:nvPr>
        </p:nvSpPr>
        <p:spPr>
          <a:xfrm>
            <a:off x="6657455" y="4767263"/>
            <a:ext cx="2057400" cy="273844"/>
          </a:xfrm>
          <a:prstGeom prst="rect">
            <a:avLst/>
          </a:prstGeom>
        </p:spPr>
        <p:txBody>
          <a:bodyPr/>
          <a:lstStyle>
            <a:lvl1pPr>
              <a:defRPr sz="750"/>
            </a:lvl1pPr>
          </a:lstStyle>
          <a:p>
            <a:fld id="{7ACED601-6048-0D42-9857-A0666F032861}" type="slidenum">
              <a:rPr lang="en-US" smtClean="0"/>
              <a:pPr/>
              <a:t>‹#›</a:t>
            </a:fld>
            <a:endParaRPr lang="en-US"/>
          </a:p>
        </p:txBody>
      </p:sp>
    </p:spTree>
    <p:extLst>
      <p:ext uri="{BB962C8B-B14F-4D97-AF65-F5344CB8AC3E}">
        <p14:creationId xmlns:p14="http://schemas.microsoft.com/office/powerpoint/2010/main" val="3623275831"/>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D8B60-A2E0-4FCB-86B1-5FD8C2C4CF9F}"/>
              </a:ext>
            </a:extLst>
          </p:cNvPr>
          <p:cNvSpPr>
            <a:spLocks noGrp="1"/>
          </p:cNvSpPr>
          <p:nvPr>
            <p:ph type="dt" sz="half" idx="10"/>
          </p:nvPr>
        </p:nvSpPr>
        <p:spPr>
          <a:xfrm>
            <a:off x="1187624" y="10232727"/>
            <a:ext cx="2057400" cy="274637"/>
          </a:xfrm>
          <a:prstGeom prst="rect">
            <a:avLst/>
          </a:prstGeom>
        </p:spPr>
        <p:txBody>
          <a:bodyPr/>
          <a:lstStyle/>
          <a:p>
            <a:fld id="{64A4ED7C-5E3C-475C-89B4-A26C4D561EA7}" type="datetimeFigureOut">
              <a:rPr lang="en-AU" smtClean="0"/>
              <a:t>19/09/2019</a:t>
            </a:fld>
            <a:endParaRPr lang="en-AU"/>
          </a:p>
        </p:txBody>
      </p:sp>
      <p:sp>
        <p:nvSpPr>
          <p:cNvPr id="3" name="Footer Placeholder 2">
            <a:extLst>
              <a:ext uri="{FF2B5EF4-FFF2-40B4-BE49-F238E27FC236}">
                <a16:creationId xmlns:a16="http://schemas.microsoft.com/office/drawing/2014/main" id="{1C0B8799-539F-4C18-9DB2-9861FEF48F88}"/>
              </a:ext>
            </a:extLst>
          </p:cNvPr>
          <p:cNvSpPr>
            <a:spLocks noGrp="1"/>
          </p:cNvSpPr>
          <p:nvPr>
            <p:ph type="ftr" sz="quarter" idx="11"/>
          </p:nvPr>
        </p:nvSpPr>
        <p:spPr>
          <a:xfrm>
            <a:off x="3587924" y="10232727"/>
            <a:ext cx="3086100" cy="274637"/>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465DD873-5D02-431D-8250-ED2E05FAC06D}"/>
              </a:ext>
            </a:extLst>
          </p:cNvPr>
          <p:cNvSpPr>
            <a:spLocks noGrp="1"/>
          </p:cNvSpPr>
          <p:nvPr>
            <p:ph type="sldNum" sz="quarter" idx="12"/>
          </p:nvPr>
        </p:nvSpPr>
        <p:spPr>
          <a:xfrm>
            <a:off x="7016924" y="10232727"/>
            <a:ext cx="2057400" cy="274637"/>
          </a:xfrm>
          <a:prstGeom prst="rect">
            <a:avLst/>
          </a:prstGeom>
        </p:spPr>
        <p:txBody>
          <a:bodyPr/>
          <a:lstStyle/>
          <a:p>
            <a:fld id="{1624B2AF-6C4B-44C5-A696-133AB0674119}" type="slidenum">
              <a:rPr lang="en-AU" smtClean="0"/>
              <a:t>‹#›</a:t>
            </a:fld>
            <a:endParaRPr lang="en-AU"/>
          </a:p>
        </p:txBody>
      </p:sp>
    </p:spTree>
    <p:extLst>
      <p:ext uri="{BB962C8B-B14F-4D97-AF65-F5344CB8AC3E}">
        <p14:creationId xmlns:p14="http://schemas.microsoft.com/office/powerpoint/2010/main" val="497402616"/>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781882"/>
      </p:ext>
    </p:extLst>
  </p:cSld>
  <p:clrMapOvr>
    <a:masterClrMapping/>
  </p:clrMapOvr>
  <p:transition spd="slow">
    <p:fade thruBlk="1"/>
  </p:transition>
  <p:extLst mod="1">
    <p:ext uri="{DCECCB84-F9BA-43D5-87BE-67443E8EF086}">
      <p15:sldGuideLst xmlns:p15="http://schemas.microsoft.com/office/powerpoint/2012/main">
        <p15:guide id="1" orient="horz" pos="94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281224"/>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50357"/>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796216"/>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7DC04F44-DC73-4239-9BBE-6F86541CFB1E}" type="datetimeFigureOut">
              <a:rPr lang="en-AU" smtClean="0"/>
              <a:t>19/09/2019</a:t>
            </a:fld>
            <a:endParaRPr lang="en-AU"/>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D75E071B-4AC0-444F-80ED-71858DE7E179}" type="slidenum">
              <a:rPr lang="en-AU" smtClean="0"/>
              <a:t>‹#›</a:t>
            </a:fld>
            <a:endParaRPr lang="en-AU"/>
          </a:p>
        </p:txBody>
      </p:sp>
    </p:spTree>
    <p:extLst>
      <p:ext uri="{BB962C8B-B14F-4D97-AF65-F5344CB8AC3E}">
        <p14:creationId xmlns:p14="http://schemas.microsoft.com/office/powerpoint/2010/main" val="3084679822"/>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408CF438-CBE7-411D-BA67-F191B177DBFE}" type="datetimeFigureOut">
              <a:rPr lang="en-AU" smtClean="0"/>
              <a:t>19/09/2019</a:t>
            </a:fld>
            <a:endParaRPr lang="en-AU"/>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F2110580-993B-4326-B9D1-7D7E564FEEB4}" type="slidenum">
              <a:rPr lang="en-AU" smtClean="0"/>
              <a:t>‹#›</a:t>
            </a:fld>
            <a:endParaRPr lang="en-AU"/>
          </a:p>
        </p:txBody>
      </p:sp>
    </p:spTree>
    <p:extLst>
      <p:ext uri="{BB962C8B-B14F-4D97-AF65-F5344CB8AC3E}">
        <p14:creationId xmlns:p14="http://schemas.microsoft.com/office/powerpoint/2010/main" val="150940866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7DC04F44-DC73-4239-9BBE-6F86541CFB1E}" type="datetimeFigureOut">
              <a:rPr lang="en-AU" smtClean="0">
                <a:solidFill>
                  <a:prstClr val="black"/>
                </a:solidFill>
              </a:rPr>
              <a:pPr/>
              <a:t>19/09/2019</a:t>
            </a:fld>
            <a:endParaRPr lang="en-AU">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AU">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D75E071B-4AC0-444F-80ED-71858DE7E17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972478299"/>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21729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59FC-FA40-CD44-BD2E-6E0613CBF6E5}"/>
              </a:ext>
            </a:extLst>
          </p:cNvPr>
          <p:cNvSpPr>
            <a:spLocks noGrp="1"/>
          </p:cNvSpPr>
          <p:nvPr>
            <p:ph type="title"/>
          </p:nvPr>
        </p:nvSpPr>
        <p:spPr>
          <a:xfrm>
            <a:off x="623888" y="228063"/>
            <a:ext cx="4355617" cy="1008229"/>
          </a:xfrm>
        </p:spPr>
        <p:txBody>
          <a:bodyPr anchor="b">
            <a:normAutofit/>
          </a:bodyPr>
          <a:lstStyle>
            <a:lvl1pPr>
              <a:defRPr sz="2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4FB3D41-D6CA-8E4F-8CBB-CB92D87400BB}"/>
              </a:ext>
            </a:extLst>
          </p:cNvPr>
          <p:cNvSpPr>
            <a:spLocks noGrp="1"/>
          </p:cNvSpPr>
          <p:nvPr>
            <p:ph type="body" idx="1"/>
          </p:nvPr>
        </p:nvSpPr>
        <p:spPr>
          <a:xfrm>
            <a:off x="623888" y="1446610"/>
            <a:ext cx="4355617" cy="1125140"/>
          </a:xfrm>
        </p:spPr>
        <p:txBody>
          <a:bodyPr>
            <a:normAutofit/>
          </a:bodyPr>
          <a:lstStyle>
            <a:lvl1pPr marL="0" indent="0">
              <a:buNone/>
              <a:defRPr sz="157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D7634389-8AF9-8E40-8AEB-C5BADDF0C2EB}"/>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382C01B2-E3C5-ED43-840E-25C773EED98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131299162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D6F3D-13C9-774E-A736-531B5D3D18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 y="-10125"/>
            <a:ext cx="9158400" cy="5151600"/>
          </a:xfrm>
          <a:prstGeom prst="rect">
            <a:avLst/>
          </a:prstGeom>
        </p:spPr>
      </p:pic>
      <p:sp>
        <p:nvSpPr>
          <p:cNvPr id="2" name="Title 1">
            <a:extLst>
              <a:ext uri="{FF2B5EF4-FFF2-40B4-BE49-F238E27FC236}">
                <a16:creationId xmlns:a16="http://schemas.microsoft.com/office/drawing/2014/main" id="{043E59FC-FA40-CD44-BD2E-6E0613CBF6E5}"/>
              </a:ext>
            </a:extLst>
          </p:cNvPr>
          <p:cNvSpPr>
            <a:spLocks noGrp="1"/>
          </p:cNvSpPr>
          <p:nvPr>
            <p:ph type="title"/>
          </p:nvPr>
        </p:nvSpPr>
        <p:spPr>
          <a:xfrm>
            <a:off x="623887" y="228063"/>
            <a:ext cx="4017686" cy="1008229"/>
          </a:xfrm>
        </p:spPr>
        <p:txBody>
          <a:bodyPr anchor="b">
            <a:normAutofit/>
          </a:bodyPr>
          <a:lstStyle>
            <a:lvl1pPr>
              <a:defRPr sz="2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4FB3D41-D6CA-8E4F-8CBB-CB92D87400BB}"/>
              </a:ext>
            </a:extLst>
          </p:cNvPr>
          <p:cNvSpPr>
            <a:spLocks noGrp="1"/>
          </p:cNvSpPr>
          <p:nvPr>
            <p:ph type="body" idx="1"/>
          </p:nvPr>
        </p:nvSpPr>
        <p:spPr>
          <a:xfrm>
            <a:off x="623888" y="1446610"/>
            <a:ext cx="2731370" cy="1125140"/>
          </a:xfrm>
        </p:spPr>
        <p:txBody>
          <a:bodyPr>
            <a:normAutofit/>
          </a:bodyPr>
          <a:lstStyle>
            <a:lvl1pPr marL="0" indent="0">
              <a:buNone/>
              <a:defRPr sz="157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D7634389-8AF9-8E40-8AEB-C5BADDF0C2EB}"/>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382C01B2-E3C5-ED43-840E-25C773EED98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2783225358"/>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7F8F08-92E4-4044-AFD4-DB25B4F06E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 y="0"/>
            <a:ext cx="9153000" cy="5148563"/>
          </a:xfrm>
          <a:prstGeom prst="rect">
            <a:avLst/>
          </a:prstGeom>
        </p:spPr>
      </p:pic>
      <p:sp>
        <p:nvSpPr>
          <p:cNvPr id="2" name="Title 1">
            <a:extLst>
              <a:ext uri="{FF2B5EF4-FFF2-40B4-BE49-F238E27FC236}">
                <a16:creationId xmlns:a16="http://schemas.microsoft.com/office/drawing/2014/main" id="{043E59FC-FA40-CD44-BD2E-6E0613CBF6E5}"/>
              </a:ext>
            </a:extLst>
          </p:cNvPr>
          <p:cNvSpPr>
            <a:spLocks noGrp="1"/>
          </p:cNvSpPr>
          <p:nvPr>
            <p:ph type="title"/>
          </p:nvPr>
        </p:nvSpPr>
        <p:spPr>
          <a:xfrm>
            <a:off x="623888" y="238188"/>
            <a:ext cx="4703486" cy="1008229"/>
          </a:xfrm>
        </p:spPr>
        <p:txBody>
          <a:bodyPr anchor="b">
            <a:normAutofit/>
          </a:bodyPr>
          <a:lstStyle>
            <a:lvl1pPr>
              <a:defRPr sz="2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4FB3D41-D6CA-8E4F-8CBB-CB92D87400BB}"/>
              </a:ext>
            </a:extLst>
          </p:cNvPr>
          <p:cNvSpPr>
            <a:spLocks noGrp="1"/>
          </p:cNvSpPr>
          <p:nvPr>
            <p:ph type="body" idx="1"/>
          </p:nvPr>
        </p:nvSpPr>
        <p:spPr>
          <a:xfrm>
            <a:off x="623888" y="1456735"/>
            <a:ext cx="2731370" cy="1125140"/>
          </a:xfrm>
        </p:spPr>
        <p:txBody>
          <a:bodyPr>
            <a:normAutofit/>
          </a:bodyPr>
          <a:lstStyle>
            <a:lvl1pPr marL="0" indent="0">
              <a:buNone/>
              <a:defRPr sz="157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D7634389-8AF9-8E40-8AEB-C5BADDF0C2EB}"/>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382C01B2-E3C5-ED43-840E-25C773EED98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52881328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16067-C363-6048-BC02-F332D24659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58400" cy="5151600"/>
          </a:xfrm>
          <a:prstGeom prst="rect">
            <a:avLst/>
          </a:prstGeom>
        </p:spPr>
      </p:pic>
      <p:sp>
        <p:nvSpPr>
          <p:cNvPr id="2" name="Title 1">
            <a:extLst>
              <a:ext uri="{FF2B5EF4-FFF2-40B4-BE49-F238E27FC236}">
                <a16:creationId xmlns:a16="http://schemas.microsoft.com/office/drawing/2014/main" id="{043E59FC-FA40-CD44-BD2E-6E0613CBF6E5}"/>
              </a:ext>
            </a:extLst>
          </p:cNvPr>
          <p:cNvSpPr>
            <a:spLocks noGrp="1"/>
          </p:cNvSpPr>
          <p:nvPr>
            <p:ph type="title"/>
          </p:nvPr>
        </p:nvSpPr>
        <p:spPr>
          <a:xfrm>
            <a:off x="623888" y="228063"/>
            <a:ext cx="4206530" cy="1008229"/>
          </a:xfrm>
        </p:spPr>
        <p:txBody>
          <a:bodyPr anchor="b">
            <a:normAutofit/>
          </a:bodyPr>
          <a:lstStyle>
            <a:lvl1pPr>
              <a:defRPr sz="2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4FB3D41-D6CA-8E4F-8CBB-CB92D87400BB}"/>
              </a:ext>
            </a:extLst>
          </p:cNvPr>
          <p:cNvSpPr>
            <a:spLocks noGrp="1"/>
          </p:cNvSpPr>
          <p:nvPr>
            <p:ph type="body" idx="1"/>
          </p:nvPr>
        </p:nvSpPr>
        <p:spPr>
          <a:xfrm>
            <a:off x="623888" y="1446610"/>
            <a:ext cx="2731370" cy="1125140"/>
          </a:xfrm>
        </p:spPr>
        <p:txBody>
          <a:bodyPr>
            <a:normAutofit/>
          </a:bodyPr>
          <a:lstStyle>
            <a:lvl1pPr marL="0" indent="0">
              <a:buNone/>
              <a:defRPr sz="157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D7634389-8AF9-8E40-8AEB-C5BADDF0C2EB}"/>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382C01B2-E3C5-ED43-840E-25C773EED98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130109146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9A390-6F66-794B-A9D6-6142A22F2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53000" cy="5148563"/>
          </a:xfrm>
          <a:prstGeom prst="rect">
            <a:avLst/>
          </a:prstGeom>
        </p:spPr>
      </p:pic>
      <p:sp>
        <p:nvSpPr>
          <p:cNvPr id="2" name="Title 1">
            <a:extLst>
              <a:ext uri="{FF2B5EF4-FFF2-40B4-BE49-F238E27FC236}">
                <a16:creationId xmlns:a16="http://schemas.microsoft.com/office/drawing/2014/main" id="{043E59FC-FA40-CD44-BD2E-6E0613CBF6E5}"/>
              </a:ext>
            </a:extLst>
          </p:cNvPr>
          <p:cNvSpPr>
            <a:spLocks noGrp="1"/>
          </p:cNvSpPr>
          <p:nvPr>
            <p:ph type="title"/>
          </p:nvPr>
        </p:nvSpPr>
        <p:spPr>
          <a:xfrm>
            <a:off x="623888" y="228063"/>
            <a:ext cx="4067382" cy="1008229"/>
          </a:xfrm>
        </p:spPr>
        <p:txBody>
          <a:bodyPr anchor="b">
            <a:normAutofit/>
          </a:bodyPr>
          <a:lstStyle>
            <a:lvl1pPr>
              <a:defRPr sz="2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4FB3D41-D6CA-8E4F-8CBB-CB92D87400BB}"/>
              </a:ext>
            </a:extLst>
          </p:cNvPr>
          <p:cNvSpPr>
            <a:spLocks noGrp="1"/>
          </p:cNvSpPr>
          <p:nvPr>
            <p:ph type="body" idx="1"/>
          </p:nvPr>
        </p:nvSpPr>
        <p:spPr>
          <a:xfrm>
            <a:off x="623888" y="1446610"/>
            <a:ext cx="2731370" cy="1125140"/>
          </a:xfrm>
        </p:spPr>
        <p:txBody>
          <a:bodyPr>
            <a:normAutofit/>
          </a:bodyPr>
          <a:lstStyle>
            <a:lvl1pPr marL="0" indent="0">
              <a:buNone/>
              <a:defRPr sz="157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D7634389-8AF9-8E40-8AEB-C5BADDF0C2EB}"/>
              </a:ext>
            </a:extLst>
          </p:cNvPr>
          <p:cNvSpPr>
            <a:spLocks noGrp="1"/>
          </p:cNvSpPr>
          <p:nvPr>
            <p:ph type="ftr" sz="quarter" idx="11"/>
          </p:nvPr>
        </p:nvSpPr>
        <p:spPr>
          <a:xfrm>
            <a:off x="628650" y="4767263"/>
            <a:ext cx="5486400" cy="273844"/>
          </a:xfrm>
          <a:prstGeom prst="rect">
            <a:avLst/>
          </a:prstGeom>
        </p:spPr>
        <p:txBody>
          <a:bodyPr/>
          <a:lstStyle/>
          <a:p>
            <a:r>
              <a:rPr lang="en-AU" dirty="0"/>
              <a:t>Department of Transport Briefing May 2019</a:t>
            </a:r>
            <a:endParaRPr lang="en-US" dirty="0"/>
          </a:p>
        </p:txBody>
      </p:sp>
      <p:sp>
        <p:nvSpPr>
          <p:cNvPr id="6" name="Slide Number Placeholder 5">
            <a:extLst>
              <a:ext uri="{FF2B5EF4-FFF2-40B4-BE49-F238E27FC236}">
                <a16:creationId xmlns:a16="http://schemas.microsoft.com/office/drawing/2014/main" id="{382C01B2-E3C5-ED43-840E-25C773EED98A}"/>
              </a:ext>
            </a:extLst>
          </p:cNvPr>
          <p:cNvSpPr>
            <a:spLocks noGrp="1"/>
          </p:cNvSpPr>
          <p:nvPr>
            <p:ph type="sldNum" sz="quarter" idx="12"/>
          </p:nvPr>
        </p:nvSpPr>
        <p:spPr>
          <a:xfrm>
            <a:off x="6657455" y="4767263"/>
            <a:ext cx="2057400" cy="273844"/>
          </a:xfrm>
          <a:prstGeom prst="rect">
            <a:avLst/>
          </a:prstGeom>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375908231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0.xml"/><Relationship Id="rId1" Type="http://schemas.openxmlformats.org/officeDocument/2006/relationships/slideLayout" Target="../slideLayouts/slideLayout44.xml"/><Relationship Id="rId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xml"/><Relationship Id="rId1" Type="http://schemas.openxmlformats.org/officeDocument/2006/relationships/slideLayout" Target="../slideLayouts/slideLayout40.xml"/><Relationship Id="rId4" Type="http://schemas.microsoft.com/office/2007/relationships/hdphoto" Target="../media/hdphoto1.wdp"/></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41.xml"/><Relationship Id="rId4" Type="http://schemas.microsoft.com/office/2007/relationships/hdphoto" Target="../media/hdphoto1.wdp"/></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42.xml"/><Relationship Id="rId4" Type="http://schemas.microsoft.com/office/2007/relationships/hdphoto" Target="../media/hdphoto1.wdp"/></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9.xml"/><Relationship Id="rId1" Type="http://schemas.openxmlformats.org/officeDocument/2006/relationships/slideLayout" Target="../slideLayouts/slideLayout43.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DF5006-819F-4504-B96E-7F99159DBF01}"/>
              </a:ext>
            </a:extLst>
          </p:cNvPr>
          <p:cNvGrpSpPr/>
          <p:nvPr userDrawn="1"/>
        </p:nvGrpSpPr>
        <p:grpSpPr>
          <a:xfrm>
            <a:off x="6633949" y="2933119"/>
            <a:ext cx="2519573" cy="2210677"/>
            <a:chOff x="6633949" y="2933119"/>
            <a:chExt cx="2519573" cy="2210677"/>
          </a:xfrm>
        </p:grpSpPr>
        <p:sp>
          <p:nvSpPr>
            <p:cNvPr id="3" name="Parallelogram 2">
              <a:extLst>
                <a:ext uri="{FF2B5EF4-FFF2-40B4-BE49-F238E27FC236}">
                  <a16:creationId xmlns:a16="http://schemas.microsoft.com/office/drawing/2014/main" id="{3D8CDA55-5BD6-4973-9EAD-06B347C879C4}"/>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4" name="Right Triangle 3">
              <a:extLst>
                <a:ext uri="{FF2B5EF4-FFF2-40B4-BE49-F238E27FC236}">
                  <a16:creationId xmlns:a16="http://schemas.microsoft.com/office/drawing/2014/main" id="{7F331701-CD42-4CFE-BFEA-2245A57C0C74}"/>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5" name="Trapezoid 4">
              <a:extLst>
                <a:ext uri="{FF2B5EF4-FFF2-40B4-BE49-F238E27FC236}">
                  <a16:creationId xmlns:a16="http://schemas.microsoft.com/office/drawing/2014/main" id="{6E3E1692-710C-491F-AE17-CC3171EB6FFF}"/>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6" name="Right Triangle 5">
              <a:extLst>
                <a:ext uri="{FF2B5EF4-FFF2-40B4-BE49-F238E27FC236}">
                  <a16:creationId xmlns:a16="http://schemas.microsoft.com/office/drawing/2014/main" id="{A8ED1BFD-4965-40AB-AFFF-959139DEF3E0}"/>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Tree>
    <p:extLst>
      <p:ext uri="{BB962C8B-B14F-4D97-AF65-F5344CB8AC3E}">
        <p14:creationId xmlns:p14="http://schemas.microsoft.com/office/powerpoint/2010/main" val="346073509"/>
      </p:ext>
    </p:extLst>
  </p:cSld>
  <p:clrMap bg1="lt1" tx1="dk1" bg2="lt2" tx2="dk2" accent1="accent1" accent2="accent2" accent3="accent3" accent4="accent4" accent5="accent5" accent6="accent6" hlink="hlink" folHlink="folHlink"/>
  <p:sldLayoutIdLst>
    <p:sldLayoutId id="2147484294" r:id="rId1"/>
  </p:sldLayoutIdLst>
  <p:transition spd="slow">
    <p:fade thruBlk="1"/>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DEAF020-5BC7-4A70-BBBA-B9EF18A945D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23399" y="2882438"/>
            <a:ext cx="3140489" cy="216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D84A8ED-BAEC-45B1-9DB8-2176B359538B}"/>
              </a:ext>
            </a:extLst>
          </p:cNvPr>
          <p:cNvSpPr txBox="1"/>
          <p:nvPr/>
        </p:nvSpPr>
        <p:spPr>
          <a:xfrm>
            <a:off x="1821324" y="4400838"/>
            <a:ext cx="734850" cy="169277"/>
          </a:xfrm>
          <a:prstGeom prst="rect">
            <a:avLst/>
          </a:prstGeom>
          <a:noFill/>
        </p:spPr>
        <p:txBody>
          <a:bodyPr wrap="square" rtlCol="0">
            <a:spAutoFit/>
          </a:bodyPr>
          <a:lstStyle/>
          <a:p>
            <a:pPr algn="l"/>
            <a:r>
              <a:rPr lang="en-AU" sz="500" b="1" dirty="0">
                <a:solidFill>
                  <a:schemeClr val="tx1"/>
                </a:solidFill>
              </a:rPr>
              <a:t>Melbourne</a:t>
            </a:r>
          </a:p>
        </p:txBody>
      </p:sp>
      <p:sp>
        <p:nvSpPr>
          <p:cNvPr id="9" name="TextBox 8">
            <a:extLst>
              <a:ext uri="{FF2B5EF4-FFF2-40B4-BE49-F238E27FC236}">
                <a16:creationId xmlns:a16="http://schemas.microsoft.com/office/drawing/2014/main" id="{E56A4586-9BEF-401A-9AEE-E858A638277A}"/>
              </a:ext>
            </a:extLst>
          </p:cNvPr>
          <p:cNvSpPr txBox="1"/>
          <p:nvPr/>
        </p:nvSpPr>
        <p:spPr>
          <a:xfrm>
            <a:off x="2522141" y="3668966"/>
            <a:ext cx="519324" cy="169277"/>
          </a:xfrm>
          <a:prstGeom prst="rect">
            <a:avLst/>
          </a:prstGeom>
          <a:noFill/>
        </p:spPr>
        <p:txBody>
          <a:bodyPr wrap="square" rtlCol="0">
            <a:spAutoFit/>
          </a:bodyPr>
          <a:lstStyle/>
          <a:p>
            <a:pPr algn="l"/>
            <a:r>
              <a:rPr lang="en-AU" sz="500" b="1" dirty="0">
                <a:solidFill>
                  <a:schemeClr val="tx1"/>
                </a:solidFill>
              </a:rPr>
              <a:t>Albury</a:t>
            </a:r>
          </a:p>
        </p:txBody>
      </p:sp>
      <p:sp>
        <p:nvSpPr>
          <p:cNvPr id="13" name="TextBox 12">
            <a:extLst>
              <a:ext uri="{FF2B5EF4-FFF2-40B4-BE49-F238E27FC236}">
                <a16:creationId xmlns:a16="http://schemas.microsoft.com/office/drawing/2014/main" id="{EAF49C20-7DA8-4791-8776-AD9E8EB747C2}"/>
              </a:ext>
            </a:extLst>
          </p:cNvPr>
          <p:cNvSpPr txBox="1"/>
          <p:nvPr/>
        </p:nvSpPr>
        <p:spPr>
          <a:xfrm>
            <a:off x="1655120" y="3708678"/>
            <a:ext cx="766449" cy="169277"/>
          </a:xfrm>
          <a:prstGeom prst="rect">
            <a:avLst/>
          </a:prstGeom>
          <a:noFill/>
        </p:spPr>
        <p:txBody>
          <a:bodyPr wrap="square" rtlCol="0">
            <a:spAutoFit/>
          </a:bodyPr>
          <a:lstStyle/>
          <a:p>
            <a:pPr algn="ctr"/>
            <a:r>
              <a:rPr lang="en-AU" sz="500" b="1" dirty="0">
                <a:solidFill>
                  <a:schemeClr val="tx1"/>
                </a:solidFill>
              </a:rPr>
              <a:t>Shepparton</a:t>
            </a:r>
          </a:p>
        </p:txBody>
      </p:sp>
      <p:sp>
        <p:nvSpPr>
          <p:cNvPr id="23" name="TextBox 22">
            <a:extLst>
              <a:ext uri="{FF2B5EF4-FFF2-40B4-BE49-F238E27FC236}">
                <a16:creationId xmlns:a16="http://schemas.microsoft.com/office/drawing/2014/main" id="{AB4545E3-09E6-4BE1-A633-7CFAA477A820}"/>
              </a:ext>
            </a:extLst>
          </p:cNvPr>
          <p:cNvSpPr txBox="1"/>
          <p:nvPr/>
        </p:nvSpPr>
        <p:spPr>
          <a:xfrm>
            <a:off x="3988972" y="4279533"/>
            <a:ext cx="760330" cy="230832"/>
          </a:xfrm>
          <a:prstGeom prst="rect">
            <a:avLst/>
          </a:prstGeom>
          <a:noFill/>
        </p:spPr>
        <p:txBody>
          <a:bodyPr wrap="square" rtlCol="0">
            <a:spAutoFit/>
          </a:bodyPr>
          <a:lstStyle/>
          <a:p>
            <a:pPr algn="r"/>
            <a:r>
              <a:rPr lang="en-AU" sz="900" b="0" dirty="0">
                <a:solidFill>
                  <a:schemeClr val="tx1"/>
                </a:solidFill>
              </a:rPr>
              <a:t>Seymour</a:t>
            </a:r>
          </a:p>
        </p:txBody>
      </p:sp>
      <p:sp>
        <p:nvSpPr>
          <p:cNvPr id="29" name="Freeform: Shape 28">
            <a:extLst>
              <a:ext uri="{FF2B5EF4-FFF2-40B4-BE49-F238E27FC236}">
                <a16:creationId xmlns:a16="http://schemas.microsoft.com/office/drawing/2014/main" id="{378FBD00-652B-4A68-A2D7-66CBFC3AD9BC}"/>
              </a:ext>
            </a:extLst>
          </p:cNvPr>
          <p:cNvSpPr/>
          <p:nvPr/>
        </p:nvSpPr>
        <p:spPr>
          <a:xfrm>
            <a:off x="1952683" y="3870928"/>
            <a:ext cx="64043" cy="249059"/>
          </a:xfrm>
          <a:custGeom>
            <a:avLst/>
            <a:gdLst>
              <a:gd name="connsiteX0" fmla="*/ 3558 w 64043"/>
              <a:gd name="connsiteY0" fmla="*/ 249059 h 249059"/>
              <a:gd name="connsiteX1" fmla="*/ 0 w 64043"/>
              <a:gd name="connsiteY1" fmla="*/ 185015 h 249059"/>
              <a:gd name="connsiteX2" fmla="*/ 28464 w 64043"/>
              <a:gd name="connsiteY2" fmla="*/ 142319 h 249059"/>
              <a:gd name="connsiteX3" fmla="*/ 28464 w 64043"/>
              <a:gd name="connsiteY3" fmla="*/ 99624 h 249059"/>
              <a:gd name="connsiteX4" fmla="*/ 46253 w 64043"/>
              <a:gd name="connsiteY4" fmla="*/ 99624 h 249059"/>
              <a:gd name="connsiteX5" fmla="*/ 60485 w 64043"/>
              <a:gd name="connsiteY5" fmla="*/ 78276 h 249059"/>
              <a:gd name="connsiteX6" fmla="*/ 64043 w 64043"/>
              <a:gd name="connsiteY6" fmla="*/ 0 h 2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43" h="249059">
                <a:moveTo>
                  <a:pt x="3558" y="249059"/>
                </a:moveTo>
                <a:lnTo>
                  <a:pt x="0" y="185015"/>
                </a:lnTo>
                <a:lnTo>
                  <a:pt x="28464" y="142319"/>
                </a:lnTo>
                <a:lnTo>
                  <a:pt x="28464" y="99624"/>
                </a:lnTo>
                <a:lnTo>
                  <a:pt x="46253" y="99624"/>
                </a:lnTo>
                <a:lnTo>
                  <a:pt x="60485" y="78276"/>
                </a:lnTo>
                <a:lnTo>
                  <a:pt x="64043" y="0"/>
                </a:lnTo>
              </a:path>
            </a:pathLst>
          </a:custGeom>
          <a:noFill/>
          <a:ln>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17" name="Oval 16">
            <a:extLst>
              <a:ext uri="{FF2B5EF4-FFF2-40B4-BE49-F238E27FC236}">
                <a16:creationId xmlns:a16="http://schemas.microsoft.com/office/drawing/2014/main" id="{4D0AE8EF-927E-4480-895A-990025390712}"/>
              </a:ext>
            </a:extLst>
          </p:cNvPr>
          <p:cNvSpPr/>
          <p:nvPr/>
        </p:nvSpPr>
        <p:spPr>
          <a:xfrm>
            <a:off x="1814105" y="4453499"/>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500"/>
          </a:p>
        </p:txBody>
      </p:sp>
      <p:sp>
        <p:nvSpPr>
          <p:cNvPr id="31" name="Oval 30">
            <a:extLst>
              <a:ext uri="{FF2B5EF4-FFF2-40B4-BE49-F238E27FC236}">
                <a16:creationId xmlns:a16="http://schemas.microsoft.com/office/drawing/2014/main" id="{BA558B92-D406-44A4-BF1F-4CD00FDE89C5}"/>
              </a:ext>
            </a:extLst>
          </p:cNvPr>
          <p:cNvSpPr/>
          <p:nvPr/>
        </p:nvSpPr>
        <p:spPr>
          <a:xfrm>
            <a:off x="1914874" y="4112141"/>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500"/>
          </a:p>
        </p:txBody>
      </p:sp>
      <p:sp>
        <p:nvSpPr>
          <p:cNvPr id="32" name="Oval 31">
            <a:extLst>
              <a:ext uri="{FF2B5EF4-FFF2-40B4-BE49-F238E27FC236}">
                <a16:creationId xmlns:a16="http://schemas.microsoft.com/office/drawing/2014/main" id="{001879A0-9A22-4493-B2B4-FDAB0C266BD6}"/>
              </a:ext>
            </a:extLst>
          </p:cNvPr>
          <p:cNvSpPr/>
          <p:nvPr/>
        </p:nvSpPr>
        <p:spPr>
          <a:xfrm>
            <a:off x="2011345" y="3856569"/>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500"/>
          </a:p>
        </p:txBody>
      </p:sp>
      <p:sp>
        <p:nvSpPr>
          <p:cNvPr id="16" name="Oval 15">
            <a:extLst>
              <a:ext uri="{FF2B5EF4-FFF2-40B4-BE49-F238E27FC236}">
                <a16:creationId xmlns:a16="http://schemas.microsoft.com/office/drawing/2014/main" id="{30F18B17-BF91-4C52-82D5-49F4D78D5102}"/>
              </a:ext>
            </a:extLst>
          </p:cNvPr>
          <p:cNvSpPr/>
          <p:nvPr/>
        </p:nvSpPr>
        <p:spPr>
          <a:xfrm>
            <a:off x="2522141" y="3729727"/>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500"/>
          </a:p>
        </p:txBody>
      </p:sp>
      <p:sp>
        <p:nvSpPr>
          <p:cNvPr id="33" name="TextBox 32">
            <a:extLst>
              <a:ext uri="{FF2B5EF4-FFF2-40B4-BE49-F238E27FC236}">
                <a16:creationId xmlns:a16="http://schemas.microsoft.com/office/drawing/2014/main" id="{8D9E4C16-9FA2-4DF5-B17E-79DB1C5B47F5}"/>
              </a:ext>
            </a:extLst>
          </p:cNvPr>
          <p:cNvSpPr txBox="1"/>
          <p:nvPr/>
        </p:nvSpPr>
        <p:spPr>
          <a:xfrm>
            <a:off x="1906597" y="4054758"/>
            <a:ext cx="644110" cy="169277"/>
          </a:xfrm>
          <a:prstGeom prst="rect">
            <a:avLst/>
          </a:prstGeom>
          <a:noFill/>
        </p:spPr>
        <p:txBody>
          <a:bodyPr wrap="square" rtlCol="0">
            <a:spAutoFit/>
          </a:bodyPr>
          <a:lstStyle/>
          <a:p>
            <a:pPr algn="l"/>
            <a:r>
              <a:rPr lang="en-AU" sz="500" b="1" dirty="0">
                <a:solidFill>
                  <a:schemeClr val="tx1"/>
                </a:solidFill>
              </a:rPr>
              <a:t>Seymour</a:t>
            </a:r>
          </a:p>
        </p:txBody>
      </p:sp>
      <p:sp>
        <p:nvSpPr>
          <p:cNvPr id="38" name="Freeform: Shape 37">
            <a:extLst>
              <a:ext uri="{FF2B5EF4-FFF2-40B4-BE49-F238E27FC236}">
                <a16:creationId xmlns:a16="http://schemas.microsoft.com/office/drawing/2014/main" id="{03422F63-C971-437B-8703-C5D6F689CD30}"/>
              </a:ext>
            </a:extLst>
          </p:cNvPr>
          <p:cNvSpPr/>
          <p:nvPr/>
        </p:nvSpPr>
        <p:spPr>
          <a:xfrm flipH="1">
            <a:off x="4805205" y="987574"/>
            <a:ext cx="54826" cy="3396029"/>
          </a:xfrm>
          <a:custGeom>
            <a:avLst/>
            <a:gdLst>
              <a:gd name="connsiteX0" fmla="*/ 0 w 0"/>
              <a:gd name="connsiteY0" fmla="*/ 1467465 h 1467465"/>
              <a:gd name="connsiteX1" fmla="*/ 0 w 0"/>
              <a:gd name="connsiteY1" fmla="*/ 0 h 1467465"/>
            </a:gdLst>
            <a:ahLst/>
            <a:cxnLst>
              <a:cxn ang="0">
                <a:pos x="connsiteX0" y="connsiteY0"/>
              </a:cxn>
              <a:cxn ang="0">
                <a:pos x="connsiteX1" y="connsiteY1"/>
              </a:cxn>
            </a:cxnLst>
            <a:rect l="l" t="t" r="r" b="b"/>
            <a:pathLst>
              <a:path h="1467465">
                <a:moveTo>
                  <a:pt x="0" y="1467465"/>
                </a:moveTo>
                <a:lnTo>
                  <a:pt x="0"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40" name="Oval 39">
            <a:extLst>
              <a:ext uri="{FF2B5EF4-FFF2-40B4-BE49-F238E27FC236}">
                <a16:creationId xmlns:a16="http://schemas.microsoft.com/office/drawing/2014/main" id="{9588744B-5DBC-491E-B227-AAABE5BB3038}"/>
              </a:ext>
            </a:extLst>
          </p:cNvPr>
          <p:cNvSpPr/>
          <p:nvPr/>
        </p:nvSpPr>
        <p:spPr>
          <a:xfrm>
            <a:off x="4742933" y="4299966"/>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1" name="Oval 40">
            <a:extLst>
              <a:ext uri="{FF2B5EF4-FFF2-40B4-BE49-F238E27FC236}">
                <a16:creationId xmlns:a16="http://schemas.microsoft.com/office/drawing/2014/main" id="{8408DC8A-ACE0-41AA-B026-058C442FE09B}"/>
              </a:ext>
            </a:extLst>
          </p:cNvPr>
          <p:cNvSpPr/>
          <p:nvPr/>
        </p:nvSpPr>
        <p:spPr>
          <a:xfrm>
            <a:off x="4748541" y="843582"/>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56" name="TextBox 55">
            <a:extLst>
              <a:ext uri="{FF2B5EF4-FFF2-40B4-BE49-F238E27FC236}">
                <a16:creationId xmlns:a16="http://schemas.microsoft.com/office/drawing/2014/main" id="{5ACD04B0-8AB1-44F5-ABA2-5CF612E7D636}"/>
              </a:ext>
            </a:extLst>
          </p:cNvPr>
          <p:cNvSpPr txBox="1"/>
          <p:nvPr/>
        </p:nvSpPr>
        <p:spPr>
          <a:xfrm>
            <a:off x="3920113" y="3534276"/>
            <a:ext cx="826037" cy="230832"/>
          </a:xfrm>
          <a:prstGeom prst="rect">
            <a:avLst/>
          </a:prstGeom>
          <a:noFill/>
        </p:spPr>
        <p:txBody>
          <a:bodyPr wrap="square" rtlCol="0">
            <a:spAutoFit/>
          </a:bodyPr>
          <a:lstStyle/>
          <a:p>
            <a:pPr algn="r"/>
            <a:r>
              <a:rPr lang="en-AU" sz="900" b="0" dirty="0">
                <a:solidFill>
                  <a:srgbClr val="13A2A6"/>
                </a:solidFill>
              </a:rPr>
              <a:t>Nagambie</a:t>
            </a:r>
          </a:p>
        </p:txBody>
      </p:sp>
      <p:sp>
        <p:nvSpPr>
          <p:cNvPr id="57" name="TextBox 56">
            <a:extLst>
              <a:ext uri="{FF2B5EF4-FFF2-40B4-BE49-F238E27FC236}">
                <a16:creationId xmlns:a16="http://schemas.microsoft.com/office/drawing/2014/main" id="{BAC51A49-C14E-4330-9A1D-DBD48F37D564}"/>
              </a:ext>
            </a:extLst>
          </p:cNvPr>
          <p:cNvSpPr txBox="1"/>
          <p:nvPr/>
        </p:nvSpPr>
        <p:spPr>
          <a:xfrm>
            <a:off x="3680582" y="2670180"/>
            <a:ext cx="1073637" cy="230832"/>
          </a:xfrm>
          <a:prstGeom prst="rect">
            <a:avLst/>
          </a:prstGeom>
          <a:noFill/>
        </p:spPr>
        <p:txBody>
          <a:bodyPr wrap="square" rtlCol="0">
            <a:spAutoFit/>
          </a:bodyPr>
          <a:lstStyle/>
          <a:p>
            <a:pPr algn="r"/>
            <a:r>
              <a:rPr lang="en-AU" sz="900" b="0" dirty="0">
                <a:solidFill>
                  <a:srgbClr val="13A2A6"/>
                </a:solidFill>
              </a:rPr>
              <a:t>Murchison East</a:t>
            </a:r>
          </a:p>
        </p:txBody>
      </p:sp>
      <p:sp>
        <p:nvSpPr>
          <p:cNvPr id="58" name="TextBox 57">
            <a:extLst>
              <a:ext uri="{FF2B5EF4-FFF2-40B4-BE49-F238E27FC236}">
                <a16:creationId xmlns:a16="http://schemas.microsoft.com/office/drawing/2014/main" id="{334AD338-0715-423E-AED0-84D664A2C575}"/>
              </a:ext>
            </a:extLst>
          </p:cNvPr>
          <p:cNvSpPr txBox="1"/>
          <p:nvPr/>
        </p:nvSpPr>
        <p:spPr>
          <a:xfrm>
            <a:off x="3871780" y="1806084"/>
            <a:ext cx="876762" cy="230832"/>
          </a:xfrm>
          <a:prstGeom prst="rect">
            <a:avLst/>
          </a:prstGeom>
          <a:noFill/>
        </p:spPr>
        <p:txBody>
          <a:bodyPr wrap="square" rtlCol="0">
            <a:spAutoFit/>
          </a:bodyPr>
          <a:lstStyle/>
          <a:p>
            <a:pPr algn="r"/>
            <a:r>
              <a:rPr lang="en-AU" sz="900" b="0" dirty="0">
                <a:solidFill>
                  <a:srgbClr val="13A2A6"/>
                </a:solidFill>
              </a:rPr>
              <a:t>Mooroopna</a:t>
            </a:r>
          </a:p>
        </p:txBody>
      </p:sp>
      <p:sp>
        <p:nvSpPr>
          <p:cNvPr id="59" name="TextBox 58">
            <a:extLst>
              <a:ext uri="{FF2B5EF4-FFF2-40B4-BE49-F238E27FC236}">
                <a16:creationId xmlns:a16="http://schemas.microsoft.com/office/drawing/2014/main" id="{A0B8190A-886F-40A0-980E-10F329268E39}"/>
              </a:ext>
            </a:extLst>
          </p:cNvPr>
          <p:cNvSpPr txBox="1"/>
          <p:nvPr/>
        </p:nvSpPr>
        <p:spPr>
          <a:xfrm>
            <a:off x="3492641" y="813747"/>
            <a:ext cx="1256661" cy="230832"/>
          </a:xfrm>
          <a:prstGeom prst="rect">
            <a:avLst/>
          </a:prstGeom>
          <a:noFill/>
        </p:spPr>
        <p:txBody>
          <a:bodyPr wrap="square" rtlCol="0">
            <a:spAutoFit/>
          </a:bodyPr>
          <a:lstStyle/>
          <a:p>
            <a:pPr algn="r"/>
            <a:r>
              <a:rPr lang="en-AU" sz="900" b="0" dirty="0">
                <a:solidFill>
                  <a:schemeClr val="tx1"/>
                </a:solidFill>
              </a:rPr>
              <a:t>Shepparton</a:t>
            </a:r>
          </a:p>
        </p:txBody>
      </p:sp>
      <p:sp>
        <p:nvSpPr>
          <p:cNvPr id="65" name="Freeform: Shape 64">
            <a:extLst>
              <a:ext uri="{FF2B5EF4-FFF2-40B4-BE49-F238E27FC236}">
                <a16:creationId xmlns:a16="http://schemas.microsoft.com/office/drawing/2014/main" id="{1CD4DA43-FF37-46AC-8A01-16C9F323696B}"/>
              </a:ext>
            </a:extLst>
          </p:cNvPr>
          <p:cNvSpPr/>
          <p:nvPr/>
        </p:nvSpPr>
        <p:spPr>
          <a:xfrm rot="10800000">
            <a:off x="4749302" y="194327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66" name="Freeform: Shape 65">
            <a:extLst>
              <a:ext uri="{FF2B5EF4-FFF2-40B4-BE49-F238E27FC236}">
                <a16:creationId xmlns:a16="http://schemas.microsoft.com/office/drawing/2014/main" id="{6AE97362-8833-422A-9BAC-143CE9D1A77A}"/>
              </a:ext>
            </a:extLst>
          </p:cNvPr>
          <p:cNvSpPr/>
          <p:nvPr/>
        </p:nvSpPr>
        <p:spPr>
          <a:xfrm rot="10800000">
            <a:off x="4752692" y="281089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67" name="Freeform: Shape 66">
            <a:extLst>
              <a:ext uri="{FF2B5EF4-FFF2-40B4-BE49-F238E27FC236}">
                <a16:creationId xmlns:a16="http://schemas.microsoft.com/office/drawing/2014/main" id="{16982043-941C-4AB8-95A0-F6C2F2CB3128}"/>
              </a:ext>
            </a:extLst>
          </p:cNvPr>
          <p:cNvSpPr/>
          <p:nvPr/>
        </p:nvSpPr>
        <p:spPr>
          <a:xfrm rot="10800000">
            <a:off x="4748542" y="3668661"/>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grpSp>
        <p:nvGrpSpPr>
          <p:cNvPr id="24" name="Group 23">
            <a:extLst>
              <a:ext uri="{FF2B5EF4-FFF2-40B4-BE49-F238E27FC236}">
                <a16:creationId xmlns:a16="http://schemas.microsoft.com/office/drawing/2014/main" id="{89618701-BAF4-43BB-9259-41C7A35257A0}"/>
              </a:ext>
            </a:extLst>
          </p:cNvPr>
          <p:cNvGrpSpPr/>
          <p:nvPr userDrawn="1"/>
        </p:nvGrpSpPr>
        <p:grpSpPr>
          <a:xfrm>
            <a:off x="6633949" y="2933119"/>
            <a:ext cx="2519573" cy="2210677"/>
            <a:chOff x="6633949" y="2933119"/>
            <a:chExt cx="2519573" cy="2210677"/>
          </a:xfrm>
        </p:grpSpPr>
        <p:sp>
          <p:nvSpPr>
            <p:cNvPr id="25" name="Parallelogram 24">
              <a:extLst>
                <a:ext uri="{FF2B5EF4-FFF2-40B4-BE49-F238E27FC236}">
                  <a16:creationId xmlns:a16="http://schemas.microsoft.com/office/drawing/2014/main" id="{1D45A486-D1F4-40C5-BBDC-0F7B5956B36C}"/>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26" name="Right Triangle 25">
              <a:extLst>
                <a:ext uri="{FF2B5EF4-FFF2-40B4-BE49-F238E27FC236}">
                  <a16:creationId xmlns:a16="http://schemas.microsoft.com/office/drawing/2014/main" id="{87411DDF-D53D-467C-AC6B-CA3A47ACA398}"/>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27" name="Trapezoid 26">
              <a:extLst>
                <a:ext uri="{FF2B5EF4-FFF2-40B4-BE49-F238E27FC236}">
                  <a16:creationId xmlns:a16="http://schemas.microsoft.com/office/drawing/2014/main" id="{EABCFB03-5F97-4A6E-84F7-69A99ADB0242}"/>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28" name="Right Triangle 27">
              <a:extLst>
                <a:ext uri="{FF2B5EF4-FFF2-40B4-BE49-F238E27FC236}">
                  <a16:creationId xmlns:a16="http://schemas.microsoft.com/office/drawing/2014/main" id="{176AEDA5-565E-42E0-A7CA-E4F02FEB61AF}"/>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Tree>
    <p:extLst>
      <p:ext uri="{BB962C8B-B14F-4D97-AF65-F5344CB8AC3E}">
        <p14:creationId xmlns:p14="http://schemas.microsoft.com/office/powerpoint/2010/main" val="2930080780"/>
      </p:ext>
    </p:extLst>
  </p:cSld>
  <p:clrMap bg1="lt1" tx1="dk1" bg2="lt2" tx2="dk2" accent1="accent1" accent2="accent2" accent3="accent3" accent4="accent4" accent5="accent5" accent6="accent6" hlink="hlink" folHlink="folHlink"/>
  <p:sldLayoutIdLst>
    <p:sldLayoutId id="2147484577"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8" name="Rectangle 117"/>
          <p:cNvSpPr>
            <a:spLocks noChangeArrowheads="1"/>
          </p:cNvSpPr>
          <p:nvPr/>
        </p:nvSpPr>
        <p:spPr bwMode="auto">
          <a:xfrm>
            <a:off x="0" y="0"/>
            <a:ext cx="9144000" cy="5143500"/>
          </a:xfrm>
          <a:prstGeom prst="rect">
            <a:avLst/>
          </a:prstGeom>
          <a:solidFill>
            <a:schemeClr val="bg1">
              <a:lumMod val="85000"/>
            </a:schemeClr>
          </a:solidFill>
          <a:ln>
            <a:noFill/>
          </a:ln>
          <a:effectLst/>
          <a:extLst/>
        </p:spPr>
        <p:txBody>
          <a:bodyPr wrap="none" anchor="ctr"/>
          <a:lstStyle/>
          <a:p>
            <a:pPr defTabSz="913215" fontAlgn="base">
              <a:spcBef>
                <a:spcPct val="0"/>
              </a:spcBef>
              <a:spcAft>
                <a:spcPct val="0"/>
              </a:spcAft>
            </a:pPr>
            <a:endParaRPr lang="en-US">
              <a:solidFill>
                <a:srgbClr val="000000"/>
              </a:solidFill>
            </a:endParaRPr>
          </a:p>
        </p:txBody>
      </p:sp>
      <p:sp>
        <p:nvSpPr>
          <p:cNvPr id="8" name="Freeform 7"/>
          <p:cNvSpPr/>
          <p:nvPr/>
        </p:nvSpPr>
        <p:spPr>
          <a:xfrm>
            <a:off x="615794" y="226308"/>
            <a:ext cx="6636255" cy="4577690"/>
          </a:xfrm>
          <a:custGeom>
            <a:avLst/>
            <a:gdLst>
              <a:gd name="connsiteX0" fmla="*/ 0 w 6638125"/>
              <a:gd name="connsiteY0" fmla="*/ 0 h 4578981"/>
              <a:gd name="connsiteX1" fmla="*/ 167524 w 6638125"/>
              <a:gd name="connsiteY1" fmla="*/ 3671561 h 4578981"/>
              <a:gd name="connsiteX2" fmla="*/ 362968 w 6638125"/>
              <a:gd name="connsiteY2" fmla="*/ 3755323 h 4578981"/>
              <a:gd name="connsiteX3" fmla="*/ 495591 w 6638125"/>
              <a:gd name="connsiteY3" fmla="*/ 3887946 h 4578981"/>
              <a:gd name="connsiteX4" fmla="*/ 460690 w 6638125"/>
              <a:gd name="connsiteY4" fmla="*/ 3971707 h 4578981"/>
              <a:gd name="connsiteX5" fmla="*/ 530492 w 6638125"/>
              <a:gd name="connsiteY5" fmla="*/ 3957747 h 4578981"/>
              <a:gd name="connsiteX6" fmla="*/ 572373 w 6638125"/>
              <a:gd name="connsiteY6" fmla="*/ 3929826 h 4578981"/>
              <a:gd name="connsiteX7" fmla="*/ 593313 w 6638125"/>
              <a:gd name="connsiteY7" fmla="*/ 3978688 h 4578981"/>
              <a:gd name="connsiteX8" fmla="*/ 656135 w 6638125"/>
              <a:gd name="connsiteY8" fmla="*/ 3964727 h 4578981"/>
              <a:gd name="connsiteX9" fmla="*/ 656135 w 6638125"/>
              <a:gd name="connsiteY9" fmla="*/ 3894926 h 4578981"/>
              <a:gd name="connsiteX10" fmla="*/ 718956 w 6638125"/>
              <a:gd name="connsiteY10" fmla="*/ 3853045 h 4578981"/>
              <a:gd name="connsiteX11" fmla="*/ 893460 w 6638125"/>
              <a:gd name="connsiteY11" fmla="*/ 3860025 h 4578981"/>
              <a:gd name="connsiteX12" fmla="*/ 1012122 w 6638125"/>
              <a:gd name="connsiteY12" fmla="*/ 3978688 h 4578981"/>
              <a:gd name="connsiteX13" fmla="*/ 1116825 w 6638125"/>
              <a:gd name="connsiteY13" fmla="*/ 3971707 h 4578981"/>
              <a:gd name="connsiteX14" fmla="*/ 1116825 w 6638125"/>
              <a:gd name="connsiteY14" fmla="*/ 3915866 h 4578981"/>
              <a:gd name="connsiteX15" fmla="*/ 1207567 w 6638125"/>
              <a:gd name="connsiteY15" fmla="*/ 3901906 h 4578981"/>
              <a:gd name="connsiteX16" fmla="*/ 1556574 w 6638125"/>
              <a:gd name="connsiteY16" fmla="*/ 4146211 h 4578981"/>
              <a:gd name="connsiteX17" fmla="*/ 1668257 w 6638125"/>
              <a:gd name="connsiteY17" fmla="*/ 4139231 h 4578981"/>
              <a:gd name="connsiteX18" fmla="*/ 1758999 w 6638125"/>
              <a:gd name="connsiteY18" fmla="*/ 4271854 h 4578981"/>
              <a:gd name="connsiteX19" fmla="*/ 1884642 w 6638125"/>
              <a:gd name="connsiteY19" fmla="*/ 4264874 h 4578981"/>
              <a:gd name="connsiteX20" fmla="*/ 1989344 w 6638125"/>
              <a:gd name="connsiteY20" fmla="*/ 4355616 h 4578981"/>
              <a:gd name="connsiteX21" fmla="*/ 2121967 w 6638125"/>
              <a:gd name="connsiteY21" fmla="*/ 4271854 h 4578981"/>
              <a:gd name="connsiteX22" fmla="*/ 2121967 w 6638125"/>
              <a:gd name="connsiteY22" fmla="*/ 4222993 h 4578981"/>
              <a:gd name="connsiteX23" fmla="*/ 2275530 w 6638125"/>
              <a:gd name="connsiteY23" fmla="*/ 4167152 h 4578981"/>
              <a:gd name="connsiteX24" fmla="*/ 2331371 w 6638125"/>
              <a:gd name="connsiteY24" fmla="*/ 4048489 h 4578981"/>
              <a:gd name="connsiteX25" fmla="*/ 2519835 w 6638125"/>
              <a:gd name="connsiteY25" fmla="*/ 3929826 h 4578981"/>
              <a:gd name="connsiteX26" fmla="*/ 2596617 w 6638125"/>
              <a:gd name="connsiteY26" fmla="*/ 3867005 h 4578981"/>
              <a:gd name="connsiteX27" fmla="*/ 2701319 w 6638125"/>
              <a:gd name="connsiteY27" fmla="*/ 3804184 h 4578981"/>
              <a:gd name="connsiteX28" fmla="*/ 2813002 w 6638125"/>
              <a:gd name="connsiteY28" fmla="*/ 3804184 h 4578981"/>
              <a:gd name="connsiteX29" fmla="*/ 2861863 w 6638125"/>
              <a:gd name="connsiteY29" fmla="*/ 3664581 h 4578981"/>
              <a:gd name="connsiteX30" fmla="*/ 2819982 w 6638125"/>
              <a:gd name="connsiteY30" fmla="*/ 3671561 h 4578981"/>
              <a:gd name="connsiteX31" fmla="*/ 2729240 w 6638125"/>
              <a:gd name="connsiteY31" fmla="*/ 3720422 h 4578981"/>
              <a:gd name="connsiteX32" fmla="*/ 2589637 w 6638125"/>
              <a:gd name="connsiteY32" fmla="*/ 3685521 h 4578981"/>
              <a:gd name="connsiteX33" fmla="*/ 2610577 w 6638125"/>
              <a:gd name="connsiteY33" fmla="*/ 3636660 h 4578981"/>
              <a:gd name="connsiteX34" fmla="*/ 2708300 w 6638125"/>
              <a:gd name="connsiteY34" fmla="*/ 3629680 h 4578981"/>
              <a:gd name="connsiteX35" fmla="*/ 2799042 w 6638125"/>
              <a:gd name="connsiteY35" fmla="*/ 3538938 h 4578981"/>
              <a:gd name="connsiteX36" fmla="*/ 2889783 w 6638125"/>
              <a:gd name="connsiteY36" fmla="*/ 3504037 h 4578981"/>
              <a:gd name="connsiteX37" fmla="*/ 2931664 w 6638125"/>
              <a:gd name="connsiteY37" fmla="*/ 3420275 h 4578981"/>
              <a:gd name="connsiteX38" fmla="*/ 3022406 w 6638125"/>
              <a:gd name="connsiteY38" fmla="*/ 3420275 h 4578981"/>
              <a:gd name="connsiteX39" fmla="*/ 3064287 w 6638125"/>
              <a:gd name="connsiteY39" fmla="*/ 3552898 h 4578981"/>
              <a:gd name="connsiteX40" fmla="*/ 3120129 w 6638125"/>
              <a:gd name="connsiteY40" fmla="*/ 3573839 h 4578981"/>
              <a:gd name="connsiteX41" fmla="*/ 3148049 w 6638125"/>
              <a:gd name="connsiteY41" fmla="*/ 3643640 h 4578981"/>
              <a:gd name="connsiteX42" fmla="*/ 3071267 w 6638125"/>
              <a:gd name="connsiteY42" fmla="*/ 3734382 h 4578981"/>
              <a:gd name="connsiteX43" fmla="*/ 3015426 w 6638125"/>
              <a:gd name="connsiteY43" fmla="*/ 3825124 h 4578981"/>
              <a:gd name="connsiteX44" fmla="*/ 3015426 w 6638125"/>
              <a:gd name="connsiteY44" fmla="*/ 3867005 h 4578981"/>
              <a:gd name="connsiteX45" fmla="*/ 2938645 w 6638125"/>
              <a:gd name="connsiteY45" fmla="*/ 3873985 h 4578981"/>
              <a:gd name="connsiteX46" fmla="*/ 2799042 w 6638125"/>
              <a:gd name="connsiteY46" fmla="*/ 3839084 h 4578981"/>
              <a:gd name="connsiteX47" fmla="*/ 3008446 w 6638125"/>
              <a:gd name="connsiteY47" fmla="*/ 4027549 h 4578981"/>
              <a:gd name="connsiteX48" fmla="*/ 3064287 w 6638125"/>
              <a:gd name="connsiteY48" fmla="*/ 4006608 h 4578981"/>
              <a:gd name="connsiteX49" fmla="*/ 3120129 w 6638125"/>
              <a:gd name="connsiteY49" fmla="*/ 3929826 h 4578981"/>
              <a:gd name="connsiteX50" fmla="*/ 3196910 w 6638125"/>
              <a:gd name="connsiteY50" fmla="*/ 3929826 h 4578981"/>
              <a:gd name="connsiteX51" fmla="*/ 3210871 w 6638125"/>
              <a:gd name="connsiteY51" fmla="*/ 3825124 h 4578981"/>
              <a:gd name="connsiteX52" fmla="*/ 3336513 w 6638125"/>
              <a:gd name="connsiteY52" fmla="*/ 3776263 h 4578981"/>
              <a:gd name="connsiteX53" fmla="*/ 3413295 w 6638125"/>
              <a:gd name="connsiteY53" fmla="*/ 3825124 h 4578981"/>
              <a:gd name="connsiteX54" fmla="*/ 3427255 w 6638125"/>
              <a:gd name="connsiteY54" fmla="*/ 3887946 h 4578981"/>
              <a:gd name="connsiteX55" fmla="*/ 3385374 w 6638125"/>
              <a:gd name="connsiteY55" fmla="*/ 3943787 h 4578981"/>
              <a:gd name="connsiteX56" fmla="*/ 3357454 w 6638125"/>
              <a:gd name="connsiteY56" fmla="*/ 3936807 h 4578981"/>
              <a:gd name="connsiteX57" fmla="*/ 3364434 w 6638125"/>
              <a:gd name="connsiteY57" fmla="*/ 4041509 h 4578981"/>
              <a:gd name="connsiteX58" fmla="*/ 3280672 w 6638125"/>
              <a:gd name="connsiteY58" fmla="*/ 4034529 h 4578981"/>
              <a:gd name="connsiteX59" fmla="*/ 3231811 w 6638125"/>
              <a:gd name="connsiteY59" fmla="*/ 4020568 h 4578981"/>
              <a:gd name="connsiteX60" fmla="*/ 3252751 w 6638125"/>
              <a:gd name="connsiteY60" fmla="*/ 3985668 h 4578981"/>
              <a:gd name="connsiteX61" fmla="*/ 3168990 w 6638125"/>
              <a:gd name="connsiteY61" fmla="*/ 3971707 h 4578981"/>
              <a:gd name="connsiteX62" fmla="*/ 3141069 w 6638125"/>
              <a:gd name="connsiteY62" fmla="*/ 4041509 h 4578981"/>
              <a:gd name="connsiteX63" fmla="*/ 3322553 w 6638125"/>
              <a:gd name="connsiteY63" fmla="*/ 4034529 h 4578981"/>
              <a:gd name="connsiteX64" fmla="*/ 3406315 w 6638125"/>
              <a:gd name="connsiteY64" fmla="*/ 4097350 h 4578981"/>
              <a:gd name="connsiteX65" fmla="*/ 3476116 w 6638125"/>
              <a:gd name="connsiteY65" fmla="*/ 4181112 h 4578981"/>
              <a:gd name="connsiteX66" fmla="*/ 3587799 w 6638125"/>
              <a:gd name="connsiteY66" fmla="*/ 4153191 h 4578981"/>
              <a:gd name="connsiteX67" fmla="*/ 3671561 w 6638125"/>
              <a:gd name="connsiteY67" fmla="*/ 4236953 h 4578981"/>
              <a:gd name="connsiteX68" fmla="*/ 3692501 w 6638125"/>
              <a:gd name="connsiteY68" fmla="*/ 4376556 h 4578981"/>
              <a:gd name="connsiteX69" fmla="*/ 3776263 w 6638125"/>
              <a:gd name="connsiteY69" fmla="*/ 4376556 h 4578981"/>
              <a:gd name="connsiteX70" fmla="*/ 3783243 w 6638125"/>
              <a:gd name="connsiteY70" fmla="*/ 4306755 h 4578981"/>
              <a:gd name="connsiteX71" fmla="*/ 3867005 w 6638125"/>
              <a:gd name="connsiteY71" fmla="*/ 4320715 h 4578981"/>
              <a:gd name="connsiteX72" fmla="*/ 3999628 w 6638125"/>
              <a:gd name="connsiteY72" fmla="*/ 4537100 h 4578981"/>
              <a:gd name="connsiteX73" fmla="*/ 4013588 w 6638125"/>
              <a:gd name="connsiteY73" fmla="*/ 4578981 h 4578981"/>
              <a:gd name="connsiteX74" fmla="*/ 4069429 w 6638125"/>
              <a:gd name="connsiteY74" fmla="*/ 4578981 h 4578981"/>
              <a:gd name="connsiteX75" fmla="*/ 4104330 w 6638125"/>
              <a:gd name="connsiteY75" fmla="*/ 4502199 h 4578981"/>
              <a:gd name="connsiteX76" fmla="*/ 4083390 w 6638125"/>
              <a:gd name="connsiteY76" fmla="*/ 4404477 h 4578981"/>
              <a:gd name="connsiteX77" fmla="*/ 4104330 w 6638125"/>
              <a:gd name="connsiteY77" fmla="*/ 4327695 h 4578981"/>
              <a:gd name="connsiteX78" fmla="*/ 4097350 w 6638125"/>
              <a:gd name="connsiteY78" fmla="*/ 4299775 h 4578981"/>
              <a:gd name="connsiteX79" fmla="*/ 3978687 w 6638125"/>
              <a:gd name="connsiteY79" fmla="*/ 4383536 h 4578981"/>
              <a:gd name="connsiteX80" fmla="*/ 3929826 w 6638125"/>
              <a:gd name="connsiteY80" fmla="*/ 4278834 h 4578981"/>
              <a:gd name="connsiteX81" fmla="*/ 3915866 w 6638125"/>
              <a:gd name="connsiteY81" fmla="*/ 4236953 h 4578981"/>
              <a:gd name="connsiteX82" fmla="*/ 3929826 w 6638125"/>
              <a:gd name="connsiteY82" fmla="*/ 4209033 h 4578981"/>
              <a:gd name="connsiteX83" fmla="*/ 3992648 w 6638125"/>
              <a:gd name="connsiteY83" fmla="*/ 4202052 h 4578981"/>
              <a:gd name="connsiteX84" fmla="*/ 4048489 w 6638125"/>
              <a:gd name="connsiteY84" fmla="*/ 4243933 h 4578981"/>
              <a:gd name="connsiteX85" fmla="*/ 4090370 w 6638125"/>
              <a:gd name="connsiteY85" fmla="*/ 4229973 h 4578981"/>
              <a:gd name="connsiteX86" fmla="*/ 4097350 w 6638125"/>
              <a:gd name="connsiteY86" fmla="*/ 4306755 h 4578981"/>
              <a:gd name="connsiteX87" fmla="*/ 4160171 w 6638125"/>
              <a:gd name="connsiteY87" fmla="*/ 4292794 h 4578981"/>
              <a:gd name="connsiteX88" fmla="*/ 4292794 w 6638125"/>
              <a:gd name="connsiteY88" fmla="*/ 4188092 h 4578981"/>
              <a:gd name="connsiteX89" fmla="*/ 4369576 w 6638125"/>
              <a:gd name="connsiteY89" fmla="*/ 4195072 h 4578981"/>
              <a:gd name="connsiteX90" fmla="*/ 4788385 w 6638125"/>
              <a:gd name="connsiteY90" fmla="*/ 3769283 h 4578981"/>
              <a:gd name="connsiteX91" fmla="*/ 5032690 w 6638125"/>
              <a:gd name="connsiteY91" fmla="*/ 3587799 h 4578981"/>
              <a:gd name="connsiteX92" fmla="*/ 5242095 w 6638125"/>
              <a:gd name="connsiteY92" fmla="*/ 3483097 h 4578981"/>
              <a:gd name="connsiteX93" fmla="*/ 5486400 w 6638125"/>
              <a:gd name="connsiteY93" fmla="*/ 3406315 h 4578981"/>
              <a:gd name="connsiteX94" fmla="*/ 5737686 w 6638125"/>
              <a:gd name="connsiteY94" fmla="*/ 3434236 h 4578981"/>
              <a:gd name="connsiteX95" fmla="*/ 5891249 w 6638125"/>
              <a:gd name="connsiteY95" fmla="*/ 3413295 h 4578981"/>
              <a:gd name="connsiteX96" fmla="*/ 6184416 w 6638125"/>
              <a:gd name="connsiteY96" fmla="*/ 3455176 h 4578981"/>
              <a:gd name="connsiteX97" fmla="*/ 6303078 w 6638125"/>
              <a:gd name="connsiteY97" fmla="*/ 3420275 h 4578981"/>
              <a:gd name="connsiteX98" fmla="*/ 6372880 w 6638125"/>
              <a:gd name="connsiteY98" fmla="*/ 3364434 h 4578981"/>
              <a:gd name="connsiteX99" fmla="*/ 6421741 w 6638125"/>
              <a:gd name="connsiteY99" fmla="*/ 3350474 h 4578981"/>
              <a:gd name="connsiteX100" fmla="*/ 6512483 w 6638125"/>
              <a:gd name="connsiteY100" fmla="*/ 3210871 h 4578981"/>
              <a:gd name="connsiteX101" fmla="*/ 6638125 w 6638125"/>
              <a:gd name="connsiteY101" fmla="*/ 3210871 h 4578981"/>
              <a:gd name="connsiteX102" fmla="*/ 5388678 w 6638125"/>
              <a:gd name="connsiteY102" fmla="*/ 2498895 h 4578981"/>
              <a:gd name="connsiteX103" fmla="*/ 5325857 w 6638125"/>
              <a:gd name="connsiteY103" fmla="*/ 2484935 h 4578981"/>
              <a:gd name="connsiteX104" fmla="*/ 5381698 w 6638125"/>
              <a:gd name="connsiteY104" fmla="*/ 2366272 h 4578981"/>
              <a:gd name="connsiteX105" fmla="*/ 5318877 w 6638125"/>
              <a:gd name="connsiteY105" fmla="*/ 2226669 h 4578981"/>
              <a:gd name="connsiteX106" fmla="*/ 5276996 w 6638125"/>
              <a:gd name="connsiteY106" fmla="*/ 2170828 h 4578981"/>
              <a:gd name="connsiteX107" fmla="*/ 5276996 w 6638125"/>
              <a:gd name="connsiteY107" fmla="*/ 2038205 h 4578981"/>
              <a:gd name="connsiteX108" fmla="*/ 5270016 w 6638125"/>
              <a:gd name="connsiteY108" fmla="*/ 1940483 h 4578981"/>
              <a:gd name="connsiteX109" fmla="*/ 5318877 w 6638125"/>
              <a:gd name="connsiteY109" fmla="*/ 1898602 h 4578981"/>
              <a:gd name="connsiteX110" fmla="*/ 5130412 w 6638125"/>
              <a:gd name="connsiteY110" fmla="*/ 1752019 h 4578981"/>
              <a:gd name="connsiteX111" fmla="*/ 5004770 w 6638125"/>
              <a:gd name="connsiteY111" fmla="*/ 1724098 h 4578981"/>
              <a:gd name="connsiteX112" fmla="*/ 4921008 w 6638125"/>
              <a:gd name="connsiteY112" fmla="*/ 1779939 h 4578981"/>
              <a:gd name="connsiteX113" fmla="*/ 4893087 w 6638125"/>
              <a:gd name="connsiteY113" fmla="*/ 1675237 h 4578981"/>
              <a:gd name="connsiteX114" fmla="*/ 4795365 w 6638125"/>
              <a:gd name="connsiteY114" fmla="*/ 1703158 h 4578981"/>
              <a:gd name="connsiteX115" fmla="*/ 4753484 w 6638125"/>
              <a:gd name="connsiteY115" fmla="*/ 1800880 h 4578981"/>
              <a:gd name="connsiteX116" fmla="*/ 4690663 w 6638125"/>
              <a:gd name="connsiteY116" fmla="*/ 1800880 h 4578981"/>
              <a:gd name="connsiteX117" fmla="*/ 4627842 w 6638125"/>
              <a:gd name="connsiteY117" fmla="*/ 1752019 h 4578981"/>
              <a:gd name="connsiteX118" fmla="*/ 4558040 w 6638125"/>
              <a:gd name="connsiteY118" fmla="*/ 1814840 h 4578981"/>
              <a:gd name="connsiteX119" fmla="*/ 4334675 w 6638125"/>
              <a:gd name="connsiteY119" fmla="*/ 1800880 h 4578981"/>
              <a:gd name="connsiteX120" fmla="*/ 4209032 w 6638125"/>
              <a:gd name="connsiteY120" fmla="*/ 1710138 h 4578981"/>
              <a:gd name="connsiteX121" fmla="*/ 4069429 w 6638125"/>
              <a:gd name="connsiteY121" fmla="*/ 1731078 h 4578981"/>
              <a:gd name="connsiteX122" fmla="*/ 4020568 w 6638125"/>
              <a:gd name="connsiteY122" fmla="*/ 1745039 h 4578981"/>
              <a:gd name="connsiteX123" fmla="*/ 4055469 w 6638125"/>
              <a:gd name="connsiteY123" fmla="*/ 1779939 h 4578981"/>
              <a:gd name="connsiteX124" fmla="*/ 3880965 w 6638125"/>
              <a:gd name="connsiteY124" fmla="*/ 1724098 h 4578981"/>
              <a:gd name="connsiteX125" fmla="*/ 3727402 w 6638125"/>
              <a:gd name="connsiteY125" fmla="*/ 1717118 h 4578981"/>
              <a:gd name="connsiteX126" fmla="*/ 3678541 w 6638125"/>
              <a:gd name="connsiteY126" fmla="*/ 1689197 h 4578981"/>
              <a:gd name="connsiteX127" fmla="*/ 3629680 w 6638125"/>
              <a:gd name="connsiteY127" fmla="*/ 1703158 h 4578981"/>
              <a:gd name="connsiteX128" fmla="*/ 3441216 w 6638125"/>
              <a:gd name="connsiteY128" fmla="*/ 1577515 h 4578981"/>
              <a:gd name="connsiteX129" fmla="*/ 3343493 w 6638125"/>
              <a:gd name="connsiteY129" fmla="*/ 1591475 h 4578981"/>
              <a:gd name="connsiteX130" fmla="*/ 3252751 w 6638125"/>
              <a:gd name="connsiteY130" fmla="*/ 1605436 h 4578981"/>
              <a:gd name="connsiteX131" fmla="*/ 3134089 w 6638125"/>
              <a:gd name="connsiteY131" fmla="*/ 1563555 h 4578981"/>
              <a:gd name="connsiteX132" fmla="*/ 3015426 w 6638125"/>
              <a:gd name="connsiteY132" fmla="*/ 1619396 h 4578981"/>
              <a:gd name="connsiteX133" fmla="*/ 3008446 w 6638125"/>
              <a:gd name="connsiteY133" fmla="*/ 1703158 h 4578981"/>
              <a:gd name="connsiteX134" fmla="*/ 2973545 w 6638125"/>
              <a:gd name="connsiteY134" fmla="*/ 1724098 h 4578981"/>
              <a:gd name="connsiteX135" fmla="*/ 3036367 w 6638125"/>
              <a:gd name="connsiteY135" fmla="*/ 1786920 h 4578981"/>
              <a:gd name="connsiteX136" fmla="*/ 2861863 w 6638125"/>
              <a:gd name="connsiteY136" fmla="*/ 1821820 h 4578981"/>
              <a:gd name="connsiteX137" fmla="*/ 2666419 w 6638125"/>
              <a:gd name="connsiteY137" fmla="*/ 1703158 h 4578981"/>
              <a:gd name="connsiteX138" fmla="*/ 2610577 w 6638125"/>
              <a:gd name="connsiteY138" fmla="*/ 1542614 h 4578981"/>
              <a:gd name="connsiteX139" fmla="*/ 2498895 w 6638125"/>
              <a:gd name="connsiteY139" fmla="*/ 1500733 h 4578981"/>
              <a:gd name="connsiteX140" fmla="*/ 2373252 w 6638125"/>
              <a:gd name="connsiteY140" fmla="*/ 1403011 h 4578981"/>
              <a:gd name="connsiteX141" fmla="*/ 2373252 w 6638125"/>
              <a:gd name="connsiteY141" fmla="*/ 1361130 h 4578981"/>
              <a:gd name="connsiteX142" fmla="*/ 2191768 w 6638125"/>
              <a:gd name="connsiteY142" fmla="*/ 1249448 h 4578981"/>
              <a:gd name="connsiteX143" fmla="*/ 2087066 w 6638125"/>
              <a:gd name="connsiteY143" fmla="*/ 1172666 h 4578981"/>
              <a:gd name="connsiteX144" fmla="*/ 1954443 w 6638125"/>
              <a:gd name="connsiteY144" fmla="*/ 1144746 h 4578981"/>
              <a:gd name="connsiteX145" fmla="*/ 1975383 w 6638125"/>
              <a:gd name="connsiteY145" fmla="*/ 1019103 h 4578981"/>
              <a:gd name="connsiteX146" fmla="*/ 1849741 w 6638125"/>
              <a:gd name="connsiteY146" fmla="*/ 991182 h 4578981"/>
              <a:gd name="connsiteX147" fmla="*/ 1793900 w 6638125"/>
              <a:gd name="connsiteY147" fmla="*/ 788758 h 4578981"/>
              <a:gd name="connsiteX148" fmla="*/ 1821820 w 6638125"/>
              <a:gd name="connsiteY148" fmla="*/ 628214 h 4578981"/>
              <a:gd name="connsiteX149" fmla="*/ 1577515 w 6638125"/>
              <a:gd name="connsiteY149" fmla="*/ 558413 h 4578981"/>
              <a:gd name="connsiteX150" fmla="*/ 1430932 w 6638125"/>
              <a:gd name="connsiteY150" fmla="*/ 474651 h 4578981"/>
              <a:gd name="connsiteX151" fmla="*/ 1340190 w 6638125"/>
              <a:gd name="connsiteY151" fmla="*/ 467671 h 4578981"/>
              <a:gd name="connsiteX152" fmla="*/ 1298309 w 6638125"/>
              <a:gd name="connsiteY152" fmla="*/ 656135 h 4578981"/>
              <a:gd name="connsiteX153" fmla="*/ 1214547 w 6638125"/>
              <a:gd name="connsiteY153" fmla="*/ 621234 h 4578981"/>
              <a:gd name="connsiteX154" fmla="*/ 1172666 w 6638125"/>
              <a:gd name="connsiteY154" fmla="*/ 502571 h 4578981"/>
              <a:gd name="connsiteX155" fmla="*/ 1060983 w 6638125"/>
              <a:gd name="connsiteY155" fmla="*/ 369949 h 4578981"/>
              <a:gd name="connsiteX156" fmla="*/ 1060983 w 6638125"/>
              <a:gd name="connsiteY156" fmla="*/ 230346 h 4578981"/>
              <a:gd name="connsiteX157" fmla="*/ 998162 w 6638125"/>
              <a:gd name="connsiteY157" fmla="*/ 223365 h 4578981"/>
              <a:gd name="connsiteX158" fmla="*/ 956281 w 6638125"/>
              <a:gd name="connsiteY158" fmla="*/ 97723 h 4578981"/>
              <a:gd name="connsiteX159" fmla="*/ 809698 w 6638125"/>
              <a:gd name="connsiteY159" fmla="*/ 76782 h 4578981"/>
              <a:gd name="connsiteX160" fmla="*/ 725936 w 6638125"/>
              <a:gd name="connsiteY160" fmla="*/ 62822 h 4578981"/>
              <a:gd name="connsiteX161" fmla="*/ 614254 w 6638125"/>
              <a:gd name="connsiteY161" fmla="*/ 62822 h 4578981"/>
              <a:gd name="connsiteX162" fmla="*/ 544452 w 6638125"/>
              <a:gd name="connsiteY162" fmla="*/ 55842 h 4578981"/>
              <a:gd name="connsiteX163" fmla="*/ 474651 w 6638125"/>
              <a:gd name="connsiteY163" fmla="*/ 118663 h 4578981"/>
              <a:gd name="connsiteX164" fmla="*/ 474651 w 6638125"/>
              <a:gd name="connsiteY164" fmla="*/ 139604 h 4578981"/>
              <a:gd name="connsiteX165" fmla="*/ 376929 w 6638125"/>
              <a:gd name="connsiteY165" fmla="*/ 139604 h 4578981"/>
              <a:gd name="connsiteX166" fmla="*/ 342028 w 6638125"/>
              <a:gd name="connsiteY166" fmla="*/ 76782 h 4578981"/>
              <a:gd name="connsiteX167" fmla="*/ 279206 w 6638125"/>
              <a:gd name="connsiteY167" fmla="*/ 76782 h 4578981"/>
              <a:gd name="connsiteX168" fmla="*/ 188464 w 6638125"/>
              <a:gd name="connsiteY168" fmla="*/ 34901 h 4578981"/>
              <a:gd name="connsiteX169" fmla="*/ 55842 w 6638125"/>
              <a:gd name="connsiteY169" fmla="*/ 41881 h 4578981"/>
              <a:gd name="connsiteX170" fmla="*/ 0 w 6638125"/>
              <a:gd name="connsiteY170" fmla="*/ 0 h 457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638125" h="4578981">
                <a:moveTo>
                  <a:pt x="0" y="0"/>
                </a:moveTo>
                <a:lnTo>
                  <a:pt x="167524" y="3671561"/>
                </a:lnTo>
                <a:lnTo>
                  <a:pt x="362968" y="3755323"/>
                </a:lnTo>
                <a:lnTo>
                  <a:pt x="495591" y="3887946"/>
                </a:lnTo>
                <a:lnTo>
                  <a:pt x="460690" y="3971707"/>
                </a:lnTo>
                <a:lnTo>
                  <a:pt x="530492" y="3957747"/>
                </a:lnTo>
                <a:lnTo>
                  <a:pt x="572373" y="3929826"/>
                </a:lnTo>
                <a:lnTo>
                  <a:pt x="593313" y="3978688"/>
                </a:lnTo>
                <a:lnTo>
                  <a:pt x="656135" y="3964727"/>
                </a:lnTo>
                <a:lnTo>
                  <a:pt x="656135" y="3894926"/>
                </a:lnTo>
                <a:lnTo>
                  <a:pt x="718956" y="3853045"/>
                </a:lnTo>
                <a:lnTo>
                  <a:pt x="893460" y="3860025"/>
                </a:lnTo>
                <a:lnTo>
                  <a:pt x="1012122" y="3978688"/>
                </a:lnTo>
                <a:lnTo>
                  <a:pt x="1116825" y="3971707"/>
                </a:lnTo>
                <a:lnTo>
                  <a:pt x="1116825" y="3915866"/>
                </a:lnTo>
                <a:lnTo>
                  <a:pt x="1207567" y="3901906"/>
                </a:lnTo>
                <a:lnTo>
                  <a:pt x="1556574" y="4146211"/>
                </a:lnTo>
                <a:lnTo>
                  <a:pt x="1668257" y="4139231"/>
                </a:lnTo>
                <a:lnTo>
                  <a:pt x="1758999" y="4271854"/>
                </a:lnTo>
                <a:lnTo>
                  <a:pt x="1884642" y="4264874"/>
                </a:lnTo>
                <a:lnTo>
                  <a:pt x="1989344" y="4355616"/>
                </a:lnTo>
                <a:lnTo>
                  <a:pt x="2121967" y="4271854"/>
                </a:lnTo>
                <a:lnTo>
                  <a:pt x="2121967" y="4222993"/>
                </a:lnTo>
                <a:lnTo>
                  <a:pt x="2275530" y="4167152"/>
                </a:lnTo>
                <a:lnTo>
                  <a:pt x="2331371" y="4048489"/>
                </a:lnTo>
                <a:lnTo>
                  <a:pt x="2519835" y="3929826"/>
                </a:lnTo>
                <a:lnTo>
                  <a:pt x="2596617" y="3867005"/>
                </a:lnTo>
                <a:lnTo>
                  <a:pt x="2701319" y="3804184"/>
                </a:lnTo>
                <a:lnTo>
                  <a:pt x="2813002" y="3804184"/>
                </a:lnTo>
                <a:lnTo>
                  <a:pt x="2861863" y="3664581"/>
                </a:lnTo>
                <a:lnTo>
                  <a:pt x="2819982" y="3671561"/>
                </a:lnTo>
                <a:lnTo>
                  <a:pt x="2729240" y="3720422"/>
                </a:lnTo>
                <a:lnTo>
                  <a:pt x="2589637" y="3685521"/>
                </a:lnTo>
                <a:lnTo>
                  <a:pt x="2610577" y="3636660"/>
                </a:lnTo>
                <a:lnTo>
                  <a:pt x="2708300" y="3629680"/>
                </a:lnTo>
                <a:lnTo>
                  <a:pt x="2799042" y="3538938"/>
                </a:lnTo>
                <a:lnTo>
                  <a:pt x="2889783" y="3504037"/>
                </a:lnTo>
                <a:lnTo>
                  <a:pt x="2931664" y="3420275"/>
                </a:lnTo>
                <a:lnTo>
                  <a:pt x="3022406" y="3420275"/>
                </a:lnTo>
                <a:lnTo>
                  <a:pt x="3064287" y="3552898"/>
                </a:lnTo>
                <a:lnTo>
                  <a:pt x="3120129" y="3573839"/>
                </a:lnTo>
                <a:lnTo>
                  <a:pt x="3148049" y="3643640"/>
                </a:lnTo>
                <a:lnTo>
                  <a:pt x="3071267" y="3734382"/>
                </a:lnTo>
                <a:lnTo>
                  <a:pt x="3015426" y="3825124"/>
                </a:lnTo>
                <a:lnTo>
                  <a:pt x="3015426" y="3867005"/>
                </a:lnTo>
                <a:lnTo>
                  <a:pt x="2938645" y="3873985"/>
                </a:lnTo>
                <a:lnTo>
                  <a:pt x="2799042" y="3839084"/>
                </a:lnTo>
                <a:lnTo>
                  <a:pt x="3008446" y="4027549"/>
                </a:lnTo>
                <a:lnTo>
                  <a:pt x="3064287" y="4006608"/>
                </a:lnTo>
                <a:lnTo>
                  <a:pt x="3120129" y="3929826"/>
                </a:lnTo>
                <a:lnTo>
                  <a:pt x="3196910" y="3929826"/>
                </a:lnTo>
                <a:lnTo>
                  <a:pt x="3210871" y="3825124"/>
                </a:lnTo>
                <a:lnTo>
                  <a:pt x="3336513" y="3776263"/>
                </a:lnTo>
                <a:lnTo>
                  <a:pt x="3413295" y="3825124"/>
                </a:lnTo>
                <a:lnTo>
                  <a:pt x="3427255" y="3887946"/>
                </a:lnTo>
                <a:lnTo>
                  <a:pt x="3385374" y="3943787"/>
                </a:lnTo>
                <a:lnTo>
                  <a:pt x="3357454" y="3936807"/>
                </a:lnTo>
                <a:lnTo>
                  <a:pt x="3364434" y="4041509"/>
                </a:lnTo>
                <a:lnTo>
                  <a:pt x="3280672" y="4034529"/>
                </a:lnTo>
                <a:lnTo>
                  <a:pt x="3231811" y="4020568"/>
                </a:lnTo>
                <a:lnTo>
                  <a:pt x="3252751" y="3985668"/>
                </a:lnTo>
                <a:lnTo>
                  <a:pt x="3168990" y="3971707"/>
                </a:lnTo>
                <a:lnTo>
                  <a:pt x="3141069" y="4041509"/>
                </a:lnTo>
                <a:lnTo>
                  <a:pt x="3322553" y="4034529"/>
                </a:lnTo>
                <a:lnTo>
                  <a:pt x="3406315" y="4097350"/>
                </a:lnTo>
                <a:lnTo>
                  <a:pt x="3476116" y="4181112"/>
                </a:lnTo>
                <a:lnTo>
                  <a:pt x="3587799" y="4153191"/>
                </a:lnTo>
                <a:lnTo>
                  <a:pt x="3671561" y="4236953"/>
                </a:lnTo>
                <a:lnTo>
                  <a:pt x="3692501" y="4376556"/>
                </a:lnTo>
                <a:lnTo>
                  <a:pt x="3776263" y="4376556"/>
                </a:lnTo>
                <a:lnTo>
                  <a:pt x="3783243" y="4306755"/>
                </a:lnTo>
                <a:lnTo>
                  <a:pt x="3867005" y="4320715"/>
                </a:lnTo>
                <a:lnTo>
                  <a:pt x="3999628" y="4537100"/>
                </a:lnTo>
                <a:lnTo>
                  <a:pt x="4013588" y="4578981"/>
                </a:lnTo>
                <a:lnTo>
                  <a:pt x="4069429" y="4578981"/>
                </a:lnTo>
                <a:lnTo>
                  <a:pt x="4104330" y="4502199"/>
                </a:lnTo>
                <a:lnTo>
                  <a:pt x="4083390" y="4404477"/>
                </a:lnTo>
                <a:lnTo>
                  <a:pt x="4104330" y="4327695"/>
                </a:lnTo>
                <a:lnTo>
                  <a:pt x="4097350" y="4299775"/>
                </a:lnTo>
                <a:lnTo>
                  <a:pt x="3978687" y="4383536"/>
                </a:lnTo>
                <a:lnTo>
                  <a:pt x="3929826" y="4278834"/>
                </a:lnTo>
                <a:lnTo>
                  <a:pt x="3915866" y="4236953"/>
                </a:lnTo>
                <a:lnTo>
                  <a:pt x="3929826" y="4209033"/>
                </a:lnTo>
                <a:lnTo>
                  <a:pt x="3992648" y="4202052"/>
                </a:lnTo>
                <a:lnTo>
                  <a:pt x="4048489" y="4243933"/>
                </a:lnTo>
                <a:lnTo>
                  <a:pt x="4090370" y="4229973"/>
                </a:lnTo>
                <a:lnTo>
                  <a:pt x="4097350" y="4306755"/>
                </a:lnTo>
                <a:lnTo>
                  <a:pt x="4160171" y="4292794"/>
                </a:lnTo>
                <a:lnTo>
                  <a:pt x="4292794" y="4188092"/>
                </a:lnTo>
                <a:lnTo>
                  <a:pt x="4369576" y="4195072"/>
                </a:lnTo>
                <a:lnTo>
                  <a:pt x="4788385" y="3769283"/>
                </a:lnTo>
                <a:lnTo>
                  <a:pt x="5032690" y="3587799"/>
                </a:lnTo>
                <a:lnTo>
                  <a:pt x="5242095" y="3483097"/>
                </a:lnTo>
                <a:lnTo>
                  <a:pt x="5486400" y="3406315"/>
                </a:lnTo>
                <a:lnTo>
                  <a:pt x="5737686" y="3434236"/>
                </a:lnTo>
                <a:lnTo>
                  <a:pt x="5891249" y="3413295"/>
                </a:lnTo>
                <a:lnTo>
                  <a:pt x="6184416" y="3455176"/>
                </a:lnTo>
                <a:lnTo>
                  <a:pt x="6303078" y="3420275"/>
                </a:lnTo>
                <a:lnTo>
                  <a:pt x="6372880" y="3364434"/>
                </a:lnTo>
                <a:lnTo>
                  <a:pt x="6421741" y="3350474"/>
                </a:lnTo>
                <a:lnTo>
                  <a:pt x="6512483" y="3210871"/>
                </a:lnTo>
                <a:lnTo>
                  <a:pt x="6638125" y="3210871"/>
                </a:lnTo>
                <a:lnTo>
                  <a:pt x="5388678" y="2498895"/>
                </a:lnTo>
                <a:lnTo>
                  <a:pt x="5325857" y="2484935"/>
                </a:lnTo>
                <a:lnTo>
                  <a:pt x="5381698" y="2366272"/>
                </a:lnTo>
                <a:lnTo>
                  <a:pt x="5318877" y="2226669"/>
                </a:lnTo>
                <a:lnTo>
                  <a:pt x="5276996" y="2170828"/>
                </a:lnTo>
                <a:lnTo>
                  <a:pt x="5276996" y="2038205"/>
                </a:lnTo>
                <a:lnTo>
                  <a:pt x="5270016" y="1940483"/>
                </a:lnTo>
                <a:lnTo>
                  <a:pt x="5318877" y="1898602"/>
                </a:lnTo>
                <a:lnTo>
                  <a:pt x="5130412" y="1752019"/>
                </a:lnTo>
                <a:lnTo>
                  <a:pt x="5004770" y="1724098"/>
                </a:lnTo>
                <a:lnTo>
                  <a:pt x="4921008" y="1779939"/>
                </a:lnTo>
                <a:lnTo>
                  <a:pt x="4893087" y="1675237"/>
                </a:lnTo>
                <a:lnTo>
                  <a:pt x="4795365" y="1703158"/>
                </a:lnTo>
                <a:lnTo>
                  <a:pt x="4753484" y="1800880"/>
                </a:lnTo>
                <a:lnTo>
                  <a:pt x="4690663" y="1800880"/>
                </a:lnTo>
                <a:lnTo>
                  <a:pt x="4627842" y="1752019"/>
                </a:lnTo>
                <a:lnTo>
                  <a:pt x="4558040" y="1814840"/>
                </a:lnTo>
                <a:lnTo>
                  <a:pt x="4334675" y="1800880"/>
                </a:lnTo>
                <a:lnTo>
                  <a:pt x="4209032" y="1710138"/>
                </a:lnTo>
                <a:lnTo>
                  <a:pt x="4069429" y="1731078"/>
                </a:lnTo>
                <a:lnTo>
                  <a:pt x="4020568" y="1745039"/>
                </a:lnTo>
                <a:lnTo>
                  <a:pt x="4055469" y="1779939"/>
                </a:lnTo>
                <a:lnTo>
                  <a:pt x="3880965" y="1724098"/>
                </a:lnTo>
                <a:lnTo>
                  <a:pt x="3727402" y="1717118"/>
                </a:lnTo>
                <a:lnTo>
                  <a:pt x="3678541" y="1689197"/>
                </a:lnTo>
                <a:lnTo>
                  <a:pt x="3629680" y="1703158"/>
                </a:lnTo>
                <a:lnTo>
                  <a:pt x="3441216" y="1577515"/>
                </a:lnTo>
                <a:lnTo>
                  <a:pt x="3343493" y="1591475"/>
                </a:lnTo>
                <a:lnTo>
                  <a:pt x="3252751" y="1605436"/>
                </a:lnTo>
                <a:lnTo>
                  <a:pt x="3134089" y="1563555"/>
                </a:lnTo>
                <a:lnTo>
                  <a:pt x="3015426" y="1619396"/>
                </a:lnTo>
                <a:lnTo>
                  <a:pt x="3008446" y="1703158"/>
                </a:lnTo>
                <a:lnTo>
                  <a:pt x="2973545" y="1724098"/>
                </a:lnTo>
                <a:lnTo>
                  <a:pt x="3036367" y="1786920"/>
                </a:lnTo>
                <a:lnTo>
                  <a:pt x="2861863" y="1821820"/>
                </a:lnTo>
                <a:lnTo>
                  <a:pt x="2666419" y="1703158"/>
                </a:lnTo>
                <a:lnTo>
                  <a:pt x="2610577" y="1542614"/>
                </a:lnTo>
                <a:lnTo>
                  <a:pt x="2498895" y="1500733"/>
                </a:lnTo>
                <a:lnTo>
                  <a:pt x="2373252" y="1403011"/>
                </a:lnTo>
                <a:lnTo>
                  <a:pt x="2373252" y="1361130"/>
                </a:lnTo>
                <a:lnTo>
                  <a:pt x="2191768" y="1249448"/>
                </a:lnTo>
                <a:lnTo>
                  <a:pt x="2087066" y="1172666"/>
                </a:lnTo>
                <a:lnTo>
                  <a:pt x="1954443" y="1144746"/>
                </a:lnTo>
                <a:lnTo>
                  <a:pt x="1975383" y="1019103"/>
                </a:lnTo>
                <a:lnTo>
                  <a:pt x="1849741" y="991182"/>
                </a:lnTo>
                <a:lnTo>
                  <a:pt x="1793900" y="788758"/>
                </a:lnTo>
                <a:lnTo>
                  <a:pt x="1821820" y="628214"/>
                </a:lnTo>
                <a:lnTo>
                  <a:pt x="1577515" y="558413"/>
                </a:lnTo>
                <a:lnTo>
                  <a:pt x="1430932" y="474651"/>
                </a:lnTo>
                <a:lnTo>
                  <a:pt x="1340190" y="467671"/>
                </a:lnTo>
                <a:lnTo>
                  <a:pt x="1298309" y="656135"/>
                </a:lnTo>
                <a:lnTo>
                  <a:pt x="1214547" y="621234"/>
                </a:lnTo>
                <a:lnTo>
                  <a:pt x="1172666" y="502571"/>
                </a:lnTo>
                <a:lnTo>
                  <a:pt x="1060983" y="369949"/>
                </a:lnTo>
                <a:lnTo>
                  <a:pt x="1060983" y="230346"/>
                </a:lnTo>
                <a:lnTo>
                  <a:pt x="998162" y="223365"/>
                </a:lnTo>
                <a:lnTo>
                  <a:pt x="956281" y="97723"/>
                </a:lnTo>
                <a:lnTo>
                  <a:pt x="809698" y="76782"/>
                </a:lnTo>
                <a:lnTo>
                  <a:pt x="725936" y="62822"/>
                </a:lnTo>
                <a:lnTo>
                  <a:pt x="614254" y="62822"/>
                </a:lnTo>
                <a:lnTo>
                  <a:pt x="544452" y="55842"/>
                </a:lnTo>
                <a:lnTo>
                  <a:pt x="474651" y="118663"/>
                </a:lnTo>
                <a:lnTo>
                  <a:pt x="474651" y="139604"/>
                </a:lnTo>
                <a:lnTo>
                  <a:pt x="376929" y="139604"/>
                </a:lnTo>
                <a:lnTo>
                  <a:pt x="342028" y="76782"/>
                </a:lnTo>
                <a:lnTo>
                  <a:pt x="279206" y="76782"/>
                </a:lnTo>
                <a:lnTo>
                  <a:pt x="188464" y="34901"/>
                </a:lnTo>
                <a:lnTo>
                  <a:pt x="55842" y="418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solidFill>
                <a:prstClr val="white"/>
              </a:solidFill>
            </a:endParaRPr>
          </a:p>
        </p:txBody>
      </p:sp>
      <p:sp>
        <p:nvSpPr>
          <p:cNvPr id="9" name="Freeform 8"/>
          <p:cNvSpPr/>
          <p:nvPr/>
        </p:nvSpPr>
        <p:spPr>
          <a:xfrm>
            <a:off x="3782871" y="1835453"/>
            <a:ext cx="331444" cy="1063827"/>
          </a:xfrm>
          <a:custGeom>
            <a:avLst/>
            <a:gdLst>
              <a:gd name="connsiteX0" fmla="*/ 0 w 331537"/>
              <a:gd name="connsiteY0" fmla="*/ 1064127 h 1064127"/>
              <a:gd name="connsiteX1" fmla="*/ 21390 w 331537"/>
              <a:gd name="connsiteY1" fmla="*/ 876969 h 1064127"/>
              <a:gd name="connsiteX2" fmla="*/ 192505 w 331537"/>
              <a:gd name="connsiteY2" fmla="*/ 657727 h 1064127"/>
              <a:gd name="connsiteX3" fmla="*/ 224590 w 331537"/>
              <a:gd name="connsiteY3" fmla="*/ 304800 h 1064127"/>
              <a:gd name="connsiteX4" fmla="*/ 213895 w 331537"/>
              <a:gd name="connsiteY4" fmla="*/ 133684 h 1064127"/>
              <a:gd name="connsiteX5" fmla="*/ 326190 w 331537"/>
              <a:gd name="connsiteY5" fmla="*/ 128337 h 1064127"/>
              <a:gd name="connsiteX6" fmla="*/ 331537 w 331537"/>
              <a:gd name="connsiteY6" fmla="*/ 0 h 10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537" h="1064127">
                <a:moveTo>
                  <a:pt x="0" y="1064127"/>
                </a:moveTo>
                <a:lnTo>
                  <a:pt x="21390" y="876969"/>
                </a:lnTo>
                <a:lnTo>
                  <a:pt x="192505" y="657727"/>
                </a:lnTo>
                <a:lnTo>
                  <a:pt x="224590" y="304800"/>
                </a:lnTo>
                <a:lnTo>
                  <a:pt x="213895" y="133684"/>
                </a:lnTo>
                <a:lnTo>
                  <a:pt x="326190" y="128337"/>
                </a:lnTo>
                <a:lnTo>
                  <a:pt x="331537" y="0"/>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 name="Freeform 9"/>
          <p:cNvSpPr/>
          <p:nvPr/>
        </p:nvSpPr>
        <p:spPr>
          <a:xfrm>
            <a:off x="3039796" y="2642678"/>
            <a:ext cx="507856" cy="994330"/>
          </a:xfrm>
          <a:custGeom>
            <a:avLst/>
            <a:gdLst>
              <a:gd name="connsiteX0" fmla="*/ 508000 w 508000"/>
              <a:gd name="connsiteY0" fmla="*/ 994610 h 994610"/>
              <a:gd name="connsiteX1" fmla="*/ 272716 w 508000"/>
              <a:gd name="connsiteY1" fmla="*/ 695158 h 994610"/>
              <a:gd name="connsiteX2" fmla="*/ 272716 w 508000"/>
              <a:gd name="connsiteY2" fmla="*/ 620295 h 994610"/>
              <a:gd name="connsiteX3" fmla="*/ 155074 w 508000"/>
              <a:gd name="connsiteY3" fmla="*/ 475916 h 994610"/>
              <a:gd name="connsiteX4" fmla="*/ 139031 w 508000"/>
              <a:gd name="connsiteY4" fmla="*/ 374316 h 994610"/>
              <a:gd name="connsiteX5" fmla="*/ 74863 w 508000"/>
              <a:gd name="connsiteY5" fmla="*/ 363621 h 994610"/>
              <a:gd name="connsiteX6" fmla="*/ 32084 w 508000"/>
              <a:gd name="connsiteY6" fmla="*/ 208547 h 994610"/>
              <a:gd name="connsiteX7" fmla="*/ 0 w 508000"/>
              <a:gd name="connsiteY7" fmla="*/ 144379 h 994610"/>
              <a:gd name="connsiteX8" fmla="*/ 90905 w 508000"/>
              <a:gd name="connsiteY8" fmla="*/ 0 h 9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00" h="994610">
                <a:moveTo>
                  <a:pt x="508000" y="994610"/>
                </a:moveTo>
                <a:lnTo>
                  <a:pt x="272716" y="695158"/>
                </a:lnTo>
                <a:lnTo>
                  <a:pt x="272716" y="620295"/>
                </a:lnTo>
                <a:lnTo>
                  <a:pt x="155074" y="475916"/>
                </a:lnTo>
                <a:lnTo>
                  <a:pt x="139031" y="374316"/>
                </a:lnTo>
                <a:lnTo>
                  <a:pt x="74863" y="363621"/>
                </a:lnTo>
                <a:lnTo>
                  <a:pt x="32084" y="208547"/>
                </a:lnTo>
                <a:lnTo>
                  <a:pt x="0" y="144379"/>
                </a:lnTo>
                <a:lnTo>
                  <a:pt x="90905" y="0"/>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 name="Freeform 10"/>
          <p:cNvSpPr/>
          <p:nvPr/>
        </p:nvSpPr>
        <p:spPr>
          <a:xfrm>
            <a:off x="3531616" y="2086710"/>
            <a:ext cx="1587721" cy="1512879"/>
          </a:xfrm>
          <a:custGeom>
            <a:avLst/>
            <a:gdLst>
              <a:gd name="connsiteX0" fmla="*/ 0 w 1588168"/>
              <a:gd name="connsiteY0" fmla="*/ 1513305 h 1513305"/>
              <a:gd name="connsiteX1" fmla="*/ 37431 w 1588168"/>
              <a:gd name="connsiteY1" fmla="*/ 1470526 h 1513305"/>
              <a:gd name="connsiteX2" fmla="*/ 106947 w 1588168"/>
              <a:gd name="connsiteY2" fmla="*/ 1470526 h 1513305"/>
              <a:gd name="connsiteX3" fmla="*/ 144379 w 1588168"/>
              <a:gd name="connsiteY3" fmla="*/ 1427747 h 1513305"/>
              <a:gd name="connsiteX4" fmla="*/ 128337 w 1588168"/>
              <a:gd name="connsiteY4" fmla="*/ 1368926 h 1513305"/>
              <a:gd name="connsiteX5" fmla="*/ 235284 w 1588168"/>
              <a:gd name="connsiteY5" fmla="*/ 898357 h 1513305"/>
              <a:gd name="connsiteX6" fmla="*/ 267368 w 1588168"/>
              <a:gd name="connsiteY6" fmla="*/ 791410 h 1513305"/>
              <a:gd name="connsiteX7" fmla="*/ 550779 w 1588168"/>
              <a:gd name="connsiteY7" fmla="*/ 630989 h 1513305"/>
              <a:gd name="connsiteX8" fmla="*/ 636337 w 1588168"/>
              <a:gd name="connsiteY8" fmla="*/ 630989 h 1513305"/>
              <a:gd name="connsiteX9" fmla="*/ 700505 w 1588168"/>
              <a:gd name="connsiteY9" fmla="*/ 508000 h 1513305"/>
              <a:gd name="connsiteX10" fmla="*/ 1069473 w 1588168"/>
              <a:gd name="connsiteY10" fmla="*/ 299452 h 1513305"/>
              <a:gd name="connsiteX11" fmla="*/ 1144337 w 1588168"/>
              <a:gd name="connsiteY11" fmla="*/ 283410 h 1513305"/>
              <a:gd name="connsiteX12" fmla="*/ 1171073 w 1588168"/>
              <a:gd name="connsiteY12" fmla="*/ 197852 h 1513305"/>
              <a:gd name="connsiteX13" fmla="*/ 1288716 w 1588168"/>
              <a:gd name="connsiteY13" fmla="*/ 69515 h 1513305"/>
              <a:gd name="connsiteX14" fmla="*/ 1417052 w 1588168"/>
              <a:gd name="connsiteY14" fmla="*/ 58821 h 1513305"/>
              <a:gd name="connsiteX15" fmla="*/ 1497263 w 1588168"/>
              <a:gd name="connsiteY15" fmla="*/ 0 h 1513305"/>
              <a:gd name="connsiteX16" fmla="*/ 1588168 w 1588168"/>
              <a:gd name="connsiteY16" fmla="*/ 16042 h 151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68" h="1513305">
                <a:moveTo>
                  <a:pt x="0" y="1513305"/>
                </a:moveTo>
                <a:lnTo>
                  <a:pt x="37431" y="1470526"/>
                </a:lnTo>
                <a:lnTo>
                  <a:pt x="106947" y="1470526"/>
                </a:lnTo>
                <a:lnTo>
                  <a:pt x="144379" y="1427747"/>
                </a:lnTo>
                <a:lnTo>
                  <a:pt x="128337" y="1368926"/>
                </a:lnTo>
                <a:lnTo>
                  <a:pt x="235284" y="898357"/>
                </a:lnTo>
                <a:lnTo>
                  <a:pt x="267368" y="791410"/>
                </a:lnTo>
                <a:lnTo>
                  <a:pt x="550779" y="630989"/>
                </a:lnTo>
                <a:lnTo>
                  <a:pt x="636337" y="630989"/>
                </a:lnTo>
                <a:lnTo>
                  <a:pt x="700505" y="508000"/>
                </a:lnTo>
                <a:lnTo>
                  <a:pt x="1069473" y="299452"/>
                </a:lnTo>
                <a:lnTo>
                  <a:pt x="1144337" y="283410"/>
                </a:lnTo>
                <a:lnTo>
                  <a:pt x="1171073" y="197852"/>
                </a:lnTo>
                <a:lnTo>
                  <a:pt x="1288716" y="69515"/>
                </a:lnTo>
                <a:lnTo>
                  <a:pt x="1417052" y="58821"/>
                </a:lnTo>
                <a:lnTo>
                  <a:pt x="1497263" y="0"/>
                </a:lnTo>
                <a:lnTo>
                  <a:pt x="1588168" y="16042"/>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2" name="Freeform 11"/>
          <p:cNvSpPr/>
          <p:nvPr/>
        </p:nvSpPr>
        <p:spPr>
          <a:xfrm>
            <a:off x="730383" y="2321927"/>
            <a:ext cx="2801232" cy="1304007"/>
          </a:xfrm>
          <a:custGeom>
            <a:avLst/>
            <a:gdLst>
              <a:gd name="connsiteX0" fmla="*/ 2759242 w 2759242"/>
              <a:gd name="connsiteY0" fmla="*/ 1304758 h 1304758"/>
              <a:gd name="connsiteX1" fmla="*/ 2679031 w 2759242"/>
              <a:gd name="connsiteY1" fmla="*/ 1256631 h 1304758"/>
              <a:gd name="connsiteX2" fmla="*/ 2572084 w 2759242"/>
              <a:gd name="connsiteY2" fmla="*/ 1251284 h 1304758"/>
              <a:gd name="connsiteX3" fmla="*/ 2502568 w 2759242"/>
              <a:gd name="connsiteY3" fmla="*/ 1176421 h 1304758"/>
              <a:gd name="connsiteX4" fmla="*/ 2283326 w 2759242"/>
              <a:gd name="connsiteY4" fmla="*/ 1117600 h 1304758"/>
              <a:gd name="connsiteX5" fmla="*/ 2133600 w 2759242"/>
              <a:gd name="connsiteY5" fmla="*/ 1090863 h 1304758"/>
              <a:gd name="connsiteX6" fmla="*/ 2074779 w 2759242"/>
              <a:gd name="connsiteY6" fmla="*/ 1042737 h 1304758"/>
              <a:gd name="connsiteX7" fmla="*/ 1775326 w 2759242"/>
              <a:gd name="connsiteY7" fmla="*/ 1016000 h 1304758"/>
              <a:gd name="connsiteX8" fmla="*/ 1673726 w 2759242"/>
              <a:gd name="connsiteY8" fmla="*/ 994610 h 1304758"/>
              <a:gd name="connsiteX9" fmla="*/ 1422400 w 2759242"/>
              <a:gd name="connsiteY9" fmla="*/ 855579 h 1304758"/>
              <a:gd name="connsiteX10" fmla="*/ 1374273 w 2759242"/>
              <a:gd name="connsiteY10" fmla="*/ 737937 h 1304758"/>
              <a:gd name="connsiteX11" fmla="*/ 1304758 w 2759242"/>
              <a:gd name="connsiteY11" fmla="*/ 663073 h 1304758"/>
              <a:gd name="connsiteX12" fmla="*/ 1299410 w 2759242"/>
              <a:gd name="connsiteY12" fmla="*/ 604252 h 1304758"/>
              <a:gd name="connsiteX13" fmla="*/ 1138989 w 2759242"/>
              <a:gd name="connsiteY13" fmla="*/ 540084 h 1304758"/>
              <a:gd name="connsiteX14" fmla="*/ 1021347 w 2759242"/>
              <a:gd name="connsiteY14" fmla="*/ 422442 h 1304758"/>
              <a:gd name="connsiteX15" fmla="*/ 860926 w 2759242"/>
              <a:gd name="connsiteY15" fmla="*/ 331537 h 1304758"/>
              <a:gd name="connsiteX16" fmla="*/ 818147 w 2759242"/>
              <a:gd name="connsiteY16" fmla="*/ 251326 h 1304758"/>
              <a:gd name="connsiteX17" fmla="*/ 823494 w 2759242"/>
              <a:gd name="connsiteY17" fmla="*/ 139031 h 1304758"/>
              <a:gd name="connsiteX18" fmla="*/ 668421 w 2759242"/>
              <a:gd name="connsiteY18" fmla="*/ 26737 h 1304758"/>
              <a:gd name="connsiteX19" fmla="*/ 486610 w 2759242"/>
              <a:gd name="connsiteY19" fmla="*/ 0 h 1304758"/>
              <a:gd name="connsiteX20" fmla="*/ 374316 w 2759242"/>
              <a:gd name="connsiteY20" fmla="*/ 64168 h 1304758"/>
              <a:gd name="connsiteX21" fmla="*/ 0 w 2759242"/>
              <a:gd name="connsiteY21" fmla="*/ 0 h 130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59242" h="1304758">
                <a:moveTo>
                  <a:pt x="2759242" y="1304758"/>
                </a:moveTo>
                <a:lnTo>
                  <a:pt x="2679031" y="1256631"/>
                </a:lnTo>
                <a:lnTo>
                  <a:pt x="2572084" y="1251284"/>
                </a:lnTo>
                <a:lnTo>
                  <a:pt x="2502568" y="1176421"/>
                </a:lnTo>
                <a:lnTo>
                  <a:pt x="2283326" y="1117600"/>
                </a:lnTo>
                <a:lnTo>
                  <a:pt x="2133600" y="1090863"/>
                </a:lnTo>
                <a:lnTo>
                  <a:pt x="2074779" y="1042737"/>
                </a:lnTo>
                <a:lnTo>
                  <a:pt x="1775326" y="1016000"/>
                </a:lnTo>
                <a:lnTo>
                  <a:pt x="1673726" y="994610"/>
                </a:lnTo>
                <a:lnTo>
                  <a:pt x="1422400" y="855579"/>
                </a:lnTo>
                <a:lnTo>
                  <a:pt x="1374273" y="737937"/>
                </a:lnTo>
                <a:lnTo>
                  <a:pt x="1304758" y="663073"/>
                </a:lnTo>
                <a:lnTo>
                  <a:pt x="1299410" y="604252"/>
                </a:lnTo>
                <a:lnTo>
                  <a:pt x="1138989" y="540084"/>
                </a:lnTo>
                <a:lnTo>
                  <a:pt x="1021347" y="422442"/>
                </a:lnTo>
                <a:lnTo>
                  <a:pt x="860926" y="331537"/>
                </a:lnTo>
                <a:lnTo>
                  <a:pt x="818147" y="251326"/>
                </a:lnTo>
                <a:lnTo>
                  <a:pt x="823494" y="139031"/>
                </a:lnTo>
                <a:lnTo>
                  <a:pt x="668421" y="26737"/>
                </a:lnTo>
                <a:lnTo>
                  <a:pt x="486610" y="0"/>
                </a:lnTo>
                <a:lnTo>
                  <a:pt x="374316" y="64168"/>
                </a:lnTo>
                <a:lnTo>
                  <a:pt x="0" y="0"/>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Freeform 12"/>
          <p:cNvSpPr/>
          <p:nvPr/>
        </p:nvSpPr>
        <p:spPr>
          <a:xfrm>
            <a:off x="762458" y="3700575"/>
            <a:ext cx="1844322" cy="465090"/>
          </a:xfrm>
          <a:custGeom>
            <a:avLst/>
            <a:gdLst>
              <a:gd name="connsiteX0" fmla="*/ 1844842 w 1844842"/>
              <a:gd name="connsiteY0" fmla="*/ 411747 h 465221"/>
              <a:gd name="connsiteX1" fmla="*/ 1727200 w 1844842"/>
              <a:gd name="connsiteY1" fmla="*/ 406400 h 465221"/>
              <a:gd name="connsiteX2" fmla="*/ 1652337 w 1844842"/>
              <a:gd name="connsiteY2" fmla="*/ 363621 h 465221"/>
              <a:gd name="connsiteX3" fmla="*/ 1636295 w 1844842"/>
              <a:gd name="connsiteY3" fmla="*/ 331537 h 465221"/>
              <a:gd name="connsiteX4" fmla="*/ 1534695 w 1844842"/>
              <a:gd name="connsiteY4" fmla="*/ 315495 h 465221"/>
              <a:gd name="connsiteX5" fmla="*/ 1459832 w 1844842"/>
              <a:gd name="connsiteY5" fmla="*/ 315495 h 465221"/>
              <a:gd name="connsiteX6" fmla="*/ 1310105 w 1844842"/>
              <a:gd name="connsiteY6" fmla="*/ 385010 h 465221"/>
              <a:gd name="connsiteX7" fmla="*/ 1176421 w 1844842"/>
              <a:gd name="connsiteY7" fmla="*/ 465221 h 465221"/>
              <a:gd name="connsiteX8" fmla="*/ 1080168 w 1844842"/>
              <a:gd name="connsiteY8" fmla="*/ 427789 h 465221"/>
              <a:gd name="connsiteX9" fmla="*/ 1032042 w 1844842"/>
              <a:gd name="connsiteY9" fmla="*/ 379663 h 465221"/>
              <a:gd name="connsiteX10" fmla="*/ 903705 w 1844842"/>
              <a:gd name="connsiteY10" fmla="*/ 422442 h 465221"/>
              <a:gd name="connsiteX11" fmla="*/ 839537 w 1844842"/>
              <a:gd name="connsiteY11" fmla="*/ 438484 h 465221"/>
              <a:gd name="connsiteX12" fmla="*/ 753979 w 1844842"/>
              <a:gd name="connsiteY12" fmla="*/ 395705 h 465221"/>
              <a:gd name="connsiteX13" fmla="*/ 679116 w 1844842"/>
              <a:gd name="connsiteY13" fmla="*/ 347579 h 465221"/>
              <a:gd name="connsiteX14" fmla="*/ 598905 w 1844842"/>
              <a:gd name="connsiteY14" fmla="*/ 315495 h 465221"/>
              <a:gd name="connsiteX15" fmla="*/ 475916 w 1844842"/>
              <a:gd name="connsiteY15" fmla="*/ 374316 h 465221"/>
              <a:gd name="connsiteX16" fmla="*/ 411747 w 1844842"/>
              <a:gd name="connsiteY16" fmla="*/ 352926 h 465221"/>
              <a:gd name="connsiteX17" fmla="*/ 459874 w 1844842"/>
              <a:gd name="connsiteY17" fmla="*/ 235284 h 465221"/>
              <a:gd name="connsiteX18" fmla="*/ 390358 w 1844842"/>
              <a:gd name="connsiteY18" fmla="*/ 117642 h 465221"/>
              <a:gd name="connsiteX19" fmla="*/ 213895 w 1844842"/>
              <a:gd name="connsiteY19" fmla="*/ 69516 h 465221"/>
              <a:gd name="connsiteX20" fmla="*/ 165768 w 1844842"/>
              <a:gd name="connsiteY20" fmla="*/ 42779 h 465221"/>
              <a:gd name="connsiteX21" fmla="*/ 85558 w 1844842"/>
              <a:gd name="connsiteY21" fmla="*/ 37431 h 465221"/>
              <a:gd name="connsiteX22" fmla="*/ 0 w 1844842"/>
              <a:gd name="connsiteY22" fmla="*/ 0 h 46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4842" h="465221">
                <a:moveTo>
                  <a:pt x="1844842" y="411747"/>
                </a:moveTo>
                <a:lnTo>
                  <a:pt x="1727200" y="406400"/>
                </a:lnTo>
                <a:lnTo>
                  <a:pt x="1652337" y="363621"/>
                </a:lnTo>
                <a:lnTo>
                  <a:pt x="1636295" y="331537"/>
                </a:lnTo>
                <a:lnTo>
                  <a:pt x="1534695" y="315495"/>
                </a:lnTo>
                <a:lnTo>
                  <a:pt x="1459832" y="315495"/>
                </a:lnTo>
                <a:lnTo>
                  <a:pt x="1310105" y="385010"/>
                </a:lnTo>
                <a:lnTo>
                  <a:pt x="1176421" y="465221"/>
                </a:lnTo>
                <a:lnTo>
                  <a:pt x="1080168" y="427789"/>
                </a:lnTo>
                <a:lnTo>
                  <a:pt x="1032042" y="379663"/>
                </a:lnTo>
                <a:lnTo>
                  <a:pt x="903705" y="422442"/>
                </a:lnTo>
                <a:lnTo>
                  <a:pt x="839537" y="438484"/>
                </a:lnTo>
                <a:lnTo>
                  <a:pt x="753979" y="395705"/>
                </a:lnTo>
                <a:lnTo>
                  <a:pt x="679116" y="347579"/>
                </a:lnTo>
                <a:lnTo>
                  <a:pt x="598905" y="315495"/>
                </a:lnTo>
                <a:lnTo>
                  <a:pt x="475916" y="374316"/>
                </a:lnTo>
                <a:lnTo>
                  <a:pt x="411747" y="352926"/>
                </a:lnTo>
                <a:lnTo>
                  <a:pt x="459874" y="235284"/>
                </a:lnTo>
                <a:lnTo>
                  <a:pt x="390358" y="117642"/>
                </a:lnTo>
                <a:lnTo>
                  <a:pt x="213895" y="69516"/>
                </a:lnTo>
                <a:lnTo>
                  <a:pt x="165768" y="42779"/>
                </a:lnTo>
                <a:lnTo>
                  <a:pt x="85558" y="37431"/>
                </a:lnTo>
                <a:lnTo>
                  <a:pt x="0"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4" name="Freeform 13"/>
          <p:cNvSpPr/>
          <p:nvPr/>
        </p:nvSpPr>
        <p:spPr>
          <a:xfrm>
            <a:off x="1222204" y="1263446"/>
            <a:ext cx="673579" cy="2688968"/>
          </a:xfrm>
          <a:custGeom>
            <a:avLst/>
            <a:gdLst>
              <a:gd name="connsiteX0" fmla="*/ 0 w 673768"/>
              <a:gd name="connsiteY0" fmla="*/ 2689726 h 2689726"/>
              <a:gd name="connsiteX1" fmla="*/ 90905 w 673768"/>
              <a:gd name="connsiteY1" fmla="*/ 2540000 h 2689726"/>
              <a:gd name="connsiteX2" fmla="*/ 101600 w 673768"/>
              <a:gd name="connsiteY2" fmla="*/ 2475831 h 2689726"/>
              <a:gd name="connsiteX3" fmla="*/ 245979 w 673768"/>
              <a:gd name="connsiteY3" fmla="*/ 2406316 h 2689726"/>
              <a:gd name="connsiteX4" fmla="*/ 278063 w 673768"/>
              <a:gd name="connsiteY4" fmla="*/ 2219158 h 2689726"/>
              <a:gd name="connsiteX5" fmla="*/ 368968 w 673768"/>
              <a:gd name="connsiteY5" fmla="*/ 2133600 h 2689726"/>
              <a:gd name="connsiteX6" fmla="*/ 417094 w 673768"/>
              <a:gd name="connsiteY6" fmla="*/ 1876926 h 2689726"/>
              <a:gd name="connsiteX7" fmla="*/ 374315 w 673768"/>
              <a:gd name="connsiteY7" fmla="*/ 1657684 h 2689726"/>
              <a:gd name="connsiteX8" fmla="*/ 385010 w 673768"/>
              <a:gd name="connsiteY8" fmla="*/ 1534695 h 2689726"/>
              <a:gd name="connsiteX9" fmla="*/ 422442 w 673768"/>
              <a:gd name="connsiteY9" fmla="*/ 1379621 h 2689726"/>
              <a:gd name="connsiteX10" fmla="*/ 518694 w 673768"/>
              <a:gd name="connsiteY10" fmla="*/ 1181768 h 2689726"/>
              <a:gd name="connsiteX11" fmla="*/ 540084 w 673768"/>
              <a:gd name="connsiteY11" fmla="*/ 967873 h 2689726"/>
              <a:gd name="connsiteX12" fmla="*/ 572168 w 673768"/>
              <a:gd name="connsiteY12" fmla="*/ 871621 h 2689726"/>
              <a:gd name="connsiteX13" fmla="*/ 534736 w 673768"/>
              <a:gd name="connsiteY13" fmla="*/ 796758 h 2689726"/>
              <a:gd name="connsiteX14" fmla="*/ 545431 w 673768"/>
              <a:gd name="connsiteY14" fmla="*/ 609600 h 2689726"/>
              <a:gd name="connsiteX15" fmla="*/ 513347 w 673768"/>
              <a:gd name="connsiteY15" fmla="*/ 518695 h 2689726"/>
              <a:gd name="connsiteX16" fmla="*/ 636336 w 673768"/>
              <a:gd name="connsiteY16" fmla="*/ 443831 h 2689726"/>
              <a:gd name="connsiteX17" fmla="*/ 673768 w 673768"/>
              <a:gd name="connsiteY17" fmla="*/ 368968 h 2689726"/>
              <a:gd name="connsiteX18" fmla="*/ 598905 w 673768"/>
              <a:gd name="connsiteY18" fmla="*/ 283410 h 2689726"/>
              <a:gd name="connsiteX19" fmla="*/ 588210 w 673768"/>
              <a:gd name="connsiteY19" fmla="*/ 165768 h 2689726"/>
              <a:gd name="connsiteX20" fmla="*/ 518694 w 673768"/>
              <a:gd name="connsiteY20" fmla="*/ 0 h 268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768" h="2689726">
                <a:moveTo>
                  <a:pt x="0" y="2689726"/>
                </a:moveTo>
                <a:lnTo>
                  <a:pt x="90905" y="2540000"/>
                </a:lnTo>
                <a:lnTo>
                  <a:pt x="101600" y="2475831"/>
                </a:lnTo>
                <a:lnTo>
                  <a:pt x="245979" y="2406316"/>
                </a:lnTo>
                <a:lnTo>
                  <a:pt x="278063" y="2219158"/>
                </a:lnTo>
                <a:lnTo>
                  <a:pt x="368968" y="2133600"/>
                </a:lnTo>
                <a:lnTo>
                  <a:pt x="417094" y="1876926"/>
                </a:lnTo>
                <a:lnTo>
                  <a:pt x="374315" y="1657684"/>
                </a:lnTo>
                <a:lnTo>
                  <a:pt x="385010" y="1534695"/>
                </a:lnTo>
                <a:lnTo>
                  <a:pt x="422442" y="1379621"/>
                </a:lnTo>
                <a:lnTo>
                  <a:pt x="518694" y="1181768"/>
                </a:lnTo>
                <a:lnTo>
                  <a:pt x="540084" y="967873"/>
                </a:lnTo>
                <a:lnTo>
                  <a:pt x="572168" y="871621"/>
                </a:lnTo>
                <a:lnTo>
                  <a:pt x="534736" y="796758"/>
                </a:lnTo>
                <a:lnTo>
                  <a:pt x="545431" y="609600"/>
                </a:lnTo>
                <a:lnTo>
                  <a:pt x="513347" y="518695"/>
                </a:lnTo>
                <a:lnTo>
                  <a:pt x="636336" y="443831"/>
                </a:lnTo>
                <a:lnTo>
                  <a:pt x="673768" y="368968"/>
                </a:lnTo>
                <a:lnTo>
                  <a:pt x="598905" y="283410"/>
                </a:lnTo>
                <a:lnTo>
                  <a:pt x="588210" y="165768"/>
                </a:lnTo>
                <a:lnTo>
                  <a:pt x="518694"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 name="Freeform 14"/>
          <p:cNvSpPr/>
          <p:nvPr/>
        </p:nvSpPr>
        <p:spPr>
          <a:xfrm>
            <a:off x="3152059" y="2078489"/>
            <a:ext cx="823263" cy="532114"/>
          </a:xfrm>
          <a:custGeom>
            <a:avLst/>
            <a:gdLst>
              <a:gd name="connsiteX0" fmla="*/ 0 w 823494"/>
              <a:gd name="connsiteY0" fmla="*/ 486611 h 486611"/>
              <a:gd name="connsiteX1" fmla="*/ 53473 w 823494"/>
              <a:gd name="connsiteY1" fmla="*/ 443832 h 486611"/>
              <a:gd name="connsiteX2" fmla="*/ 128336 w 823494"/>
              <a:gd name="connsiteY2" fmla="*/ 390358 h 486611"/>
              <a:gd name="connsiteX3" fmla="*/ 229936 w 823494"/>
              <a:gd name="connsiteY3" fmla="*/ 347579 h 486611"/>
              <a:gd name="connsiteX4" fmla="*/ 283410 w 823494"/>
              <a:gd name="connsiteY4" fmla="*/ 240632 h 486611"/>
              <a:gd name="connsiteX5" fmla="*/ 342231 w 823494"/>
              <a:gd name="connsiteY5" fmla="*/ 139032 h 486611"/>
              <a:gd name="connsiteX6" fmla="*/ 342231 w 823494"/>
              <a:gd name="connsiteY6" fmla="*/ 0 h 486611"/>
              <a:gd name="connsiteX7" fmla="*/ 454526 w 823494"/>
              <a:gd name="connsiteY7" fmla="*/ 106947 h 486611"/>
              <a:gd name="connsiteX8" fmla="*/ 604252 w 823494"/>
              <a:gd name="connsiteY8" fmla="*/ 117642 h 486611"/>
              <a:gd name="connsiteX9" fmla="*/ 737936 w 823494"/>
              <a:gd name="connsiteY9" fmla="*/ 181811 h 486611"/>
              <a:gd name="connsiteX10" fmla="*/ 823494 w 823494"/>
              <a:gd name="connsiteY10" fmla="*/ 267369 h 4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494" h="486611">
                <a:moveTo>
                  <a:pt x="0" y="486611"/>
                </a:moveTo>
                <a:lnTo>
                  <a:pt x="53473" y="443832"/>
                </a:lnTo>
                <a:lnTo>
                  <a:pt x="128336" y="390358"/>
                </a:lnTo>
                <a:lnTo>
                  <a:pt x="229936" y="347579"/>
                </a:lnTo>
                <a:lnTo>
                  <a:pt x="283410" y="240632"/>
                </a:lnTo>
                <a:lnTo>
                  <a:pt x="342231" y="139032"/>
                </a:lnTo>
                <a:lnTo>
                  <a:pt x="342231" y="0"/>
                </a:lnTo>
                <a:lnTo>
                  <a:pt x="454526" y="106947"/>
                </a:lnTo>
                <a:lnTo>
                  <a:pt x="604252" y="117642"/>
                </a:lnTo>
                <a:lnTo>
                  <a:pt x="737936" y="181811"/>
                </a:lnTo>
                <a:lnTo>
                  <a:pt x="823494" y="267369"/>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Freeform 15"/>
          <p:cNvSpPr/>
          <p:nvPr/>
        </p:nvSpPr>
        <p:spPr>
          <a:xfrm>
            <a:off x="1820940" y="3735689"/>
            <a:ext cx="1373886" cy="374210"/>
          </a:xfrm>
          <a:custGeom>
            <a:avLst/>
            <a:gdLst>
              <a:gd name="connsiteX0" fmla="*/ 1374274 w 1374274"/>
              <a:gd name="connsiteY0" fmla="*/ 181811 h 374316"/>
              <a:gd name="connsiteX1" fmla="*/ 1197810 w 1374274"/>
              <a:gd name="connsiteY1" fmla="*/ 144379 h 374316"/>
              <a:gd name="connsiteX2" fmla="*/ 1106905 w 1374274"/>
              <a:gd name="connsiteY2" fmla="*/ 144379 h 374316"/>
              <a:gd name="connsiteX3" fmla="*/ 983916 w 1374274"/>
              <a:gd name="connsiteY3" fmla="*/ 122990 h 374316"/>
              <a:gd name="connsiteX4" fmla="*/ 855579 w 1374274"/>
              <a:gd name="connsiteY4" fmla="*/ 69516 h 374316"/>
              <a:gd name="connsiteX5" fmla="*/ 791410 w 1374274"/>
              <a:gd name="connsiteY5" fmla="*/ 74863 h 374316"/>
              <a:gd name="connsiteX6" fmla="*/ 775368 w 1374274"/>
              <a:gd name="connsiteY6" fmla="*/ 37432 h 374316"/>
              <a:gd name="connsiteX7" fmla="*/ 641684 w 1374274"/>
              <a:gd name="connsiteY7" fmla="*/ 5348 h 374316"/>
              <a:gd name="connsiteX8" fmla="*/ 561474 w 1374274"/>
              <a:gd name="connsiteY8" fmla="*/ 0 h 374316"/>
              <a:gd name="connsiteX9" fmla="*/ 454526 w 1374274"/>
              <a:gd name="connsiteY9" fmla="*/ 53474 h 374316"/>
              <a:gd name="connsiteX10" fmla="*/ 417095 w 1374274"/>
              <a:gd name="connsiteY10" fmla="*/ 42779 h 374316"/>
              <a:gd name="connsiteX11" fmla="*/ 165768 w 1374274"/>
              <a:gd name="connsiteY11" fmla="*/ 176463 h 374316"/>
              <a:gd name="connsiteX12" fmla="*/ 128337 w 1374274"/>
              <a:gd name="connsiteY12" fmla="*/ 240632 h 374316"/>
              <a:gd name="connsiteX13" fmla="*/ 122989 w 1374274"/>
              <a:gd name="connsiteY13" fmla="*/ 299453 h 374316"/>
              <a:gd name="connsiteX14" fmla="*/ 0 w 1374274"/>
              <a:gd name="connsiteY14" fmla="*/ 374316 h 37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4274" h="374316">
                <a:moveTo>
                  <a:pt x="1374274" y="181811"/>
                </a:moveTo>
                <a:lnTo>
                  <a:pt x="1197810" y="144379"/>
                </a:lnTo>
                <a:lnTo>
                  <a:pt x="1106905" y="144379"/>
                </a:lnTo>
                <a:lnTo>
                  <a:pt x="983916" y="122990"/>
                </a:lnTo>
                <a:lnTo>
                  <a:pt x="855579" y="69516"/>
                </a:lnTo>
                <a:lnTo>
                  <a:pt x="791410" y="74863"/>
                </a:lnTo>
                <a:lnTo>
                  <a:pt x="775368" y="37432"/>
                </a:lnTo>
                <a:lnTo>
                  <a:pt x="641684" y="5348"/>
                </a:lnTo>
                <a:lnTo>
                  <a:pt x="561474" y="0"/>
                </a:lnTo>
                <a:lnTo>
                  <a:pt x="454526" y="53474"/>
                </a:lnTo>
                <a:lnTo>
                  <a:pt x="417095" y="42779"/>
                </a:lnTo>
                <a:lnTo>
                  <a:pt x="165768" y="176463"/>
                </a:lnTo>
                <a:lnTo>
                  <a:pt x="128337" y="240632"/>
                </a:lnTo>
                <a:lnTo>
                  <a:pt x="122989" y="299453"/>
                </a:lnTo>
                <a:lnTo>
                  <a:pt x="0" y="374316"/>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7" name="Freeform 16"/>
          <p:cNvSpPr/>
          <p:nvPr/>
        </p:nvSpPr>
        <p:spPr>
          <a:xfrm>
            <a:off x="757113" y="3433866"/>
            <a:ext cx="1309736" cy="454399"/>
          </a:xfrm>
          <a:custGeom>
            <a:avLst/>
            <a:gdLst>
              <a:gd name="connsiteX0" fmla="*/ 1310105 w 1310105"/>
              <a:gd name="connsiteY0" fmla="*/ 454527 h 454527"/>
              <a:gd name="connsiteX1" fmla="*/ 1251284 w 1310105"/>
              <a:gd name="connsiteY1" fmla="*/ 401053 h 454527"/>
              <a:gd name="connsiteX2" fmla="*/ 1160379 w 1310105"/>
              <a:gd name="connsiteY2" fmla="*/ 395706 h 454527"/>
              <a:gd name="connsiteX3" fmla="*/ 989263 w 1310105"/>
              <a:gd name="connsiteY3" fmla="*/ 283411 h 454527"/>
              <a:gd name="connsiteX4" fmla="*/ 951831 w 1310105"/>
              <a:gd name="connsiteY4" fmla="*/ 283411 h 454527"/>
              <a:gd name="connsiteX5" fmla="*/ 802105 w 1310105"/>
              <a:gd name="connsiteY5" fmla="*/ 187158 h 454527"/>
              <a:gd name="connsiteX6" fmla="*/ 652379 w 1310105"/>
              <a:gd name="connsiteY6" fmla="*/ 133685 h 454527"/>
              <a:gd name="connsiteX7" fmla="*/ 534736 w 1310105"/>
              <a:gd name="connsiteY7" fmla="*/ 26737 h 454527"/>
              <a:gd name="connsiteX8" fmla="*/ 385010 w 1310105"/>
              <a:gd name="connsiteY8" fmla="*/ 21390 h 454527"/>
              <a:gd name="connsiteX9" fmla="*/ 347579 w 1310105"/>
              <a:gd name="connsiteY9" fmla="*/ 0 h 454527"/>
              <a:gd name="connsiteX10" fmla="*/ 155073 w 1310105"/>
              <a:gd name="connsiteY10" fmla="*/ 69516 h 454527"/>
              <a:gd name="connsiteX11" fmla="*/ 101600 w 1310105"/>
              <a:gd name="connsiteY11" fmla="*/ 149727 h 454527"/>
              <a:gd name="connsiteX12" fmla="*/ 0 w 1310105"/>
              <a:gd name="connsiteY12" fmla="*/ 176464 h 4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105" h="454527">
                <a:moveTo>
                  <a:pt x="1310105" y="454527"/>
                </a:moveTo>
                <a:lnTo>
                  <a:pt x="1251284" y="401053"/>
                </a:lnTo>
                <a:lnTo>
                  <a:pt x="1160379" y="395706"/>
                </a:lnTo>
                <a:lnTo>
                  <a:pt x="989263" y="283411"/>
                </a:lnTo>
                <a:lnTo>
                  <a:pt x="951831" y="283411"/>
                </a:lnTo>
                <a:lnTo>
                  <a:pt x="802105" y="187158"/>
                </a:lnTo>
                <a:lnTo>
                  <a:pt x="652379" y="133685"/>
                </a:lnTo>
                <a:lnTo>
                  <a:pt x="534736" y="26737"/>
                </a:lnTo>
                <a:lnTo>
                  <a:pt x="385010" y="21390"/>
                </a:lnTo>
                <a:lnTo>
                  <a:pt x="347579" y="0"/>
                </a:lnTo>
                <a:lnTo>
                  <a:pt x="155073" y="69516"/>
                </a:lnTo>
                <a:lnTo>
                  <a:pt x="101600" y="149727"/>
                </a:lnTo>
                <a:lnTo>
                  <a:pt x="0" y="176464"/>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Freeform 17"/>
          <p:cNvSpPr/>
          <p:nvPr/>
        </p:nvSpPr>
        <p:spPr>
          <a:xfrm>
            <a:off x="746421" y="2589220"/>
            <a:ext cx="1651872" cy="384903"/>
          </a:xfrm>
          <a:custGeom>
            <a:avLst/>
            <a:gdLst>
              <a:gd name="connsiteX0" fmla="*/ 1652337 w 1652337"/>
              <a:gd name="connsiteY0" fmla="*/ 0 h 385011"/>
              <a:gd name="connsiteX1" fmla="*/ 1577474 w 1652337"/>
              <a:gd name="connsiteY1" fmla="*/ 26737 h 385011"/>
              <a:gd name="connsiteX2" fmla="*/ 1470526 w 1652337"/>
              <a:gd name="connsiteY2" fmla="*/ 10695 h 385011"/>
              <a:gd name="connsiteX3" fmla="*/ 1411705 w 1652337"/>
              <a:gd name="connsiteY3" fmla="*/ 53474 h 385011"/>
              <a:gd name="connsiteX4" fmla="*/ 1374274 w 1652337"/>
              <a:gd name="connsiteY4" fmla="*/ 48126 h 385011"/>
              <a:gd name="connsiteX5" fmla="*/ 1331495 w 1652337"/>
              <a:gd name="connsiteY5" fmla="*/ 16042 h 385011"/>
              <a:gd name="connsiteX6" fmla="*/ 1203158 w 1652337"/>
              <a:gd name="connsiteY6" fmla="*/ 37432 h 385011"/>
              <a:gd name="connsiteX7" fmla="*/ 1138989 w 1652337"/>
              <a:gd name="connsiteY7" fmla="*/ 21390 h 385011"/>
              <a:gd name="connsiteX8" fmla="*/ 909052 w 1652337"/>
              <a:gd name="connsiteY8" fmla="*/ 16042 h 385011"/>
              <a:gd name="connsiteX9" fmla="*/ 866274 w 1652337"/>
              <a:gd name="connsiteY9" fmla="*/ 106948 h 385011"/>
              <a:gd name="connsiteX10" fmla="*/ 716547 w 1652337"/>
              <a:gd name="connsiteY10" fmla="*/ 128337 h 385011"/>
              <a:gd name="connsiteX11" fmla="*/ 609600 w 1652337"/>
              <a:gd name="connsiteY11" fmla="*/ 165769 h 385011"/>
              <a:gd name="connsiteX12" fmla="*/ 529389 w 1652337"/>
              <a:gd name="connsiteY12" fmla="*/ 235284 h 385011"/>
              <a:gd name="connsiteX13" fmla="*/ 352926 w 1652337"/>
              <a:gd name="connsiteY13" fmla="*/ 262021 h 385011"/>
              <a:gd name="connsiteX14" fmla="*/ 208547 w 1652337"/>
              <a:gd name="connsiteY14" fmla="*/ 385011 h 385011"/>
              <a:gd name="connsiteX15" fmla="*/ 101600 w 1652337"/>
              <a:gd name="connsiteY15" fmla="*/ 358274 h 385011"/>
              <a:gd name="connsiteX16" fmla="*/ 80210 w 1652337"/>
              <a:gd name="connsiteY16" fmla="*/ 320842 h 385011"/>
              <a:gd name="connsiteX17" fmla="*/ 0 w 1652337"/>
              <a:gd name="connsiteY17" fmla="*/ 320842 h 38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2337" h="385011">
                <a:moveTo>
                  <a:pt x="1652337" y="0"/>
                </a:moveTo>
                <a:lnTo>
                  <a:pt x="1577474" y="26737"/>
                </a:lnTo>
                <a:lnTo>
                  <a:pt x="1470526" y="10695"/>
                </a:lnTo>
                <a:lnTo>
                  <a:pt x="1411705" y="53474"/>
                </a:lnTo>
                <a:lnTo>
                  <a:pt x="1374274" y="48126"/>
                </a:lnTo>
                <a:lnTo>
                  <a:pt x="1331495" y="16042"/>
                </a:lnTo>
                <a:lnTo>
                  <a:pt x="1203158" y="37432"/>
                </a:lnTo>
                <a:lnTo>
                  <a:pt x="1138989" y="21390"/>
                </a:lnTo>
                <a:lnTo>
                  <a:pt x="909052" y="16042"/>
                </a:lnTo>
                <a:lnTo>
                  <a:pt x="866274" y="106948"/>
                </a:lnTo>
                <a:lnTo>
                  <a:pt x="716547" y="128337"/>
                </a:lnTo>
                <a:lnTo>
                  <a:pt x="609600" y="165769"/>
                </a:lnTo>
                <a:lnTo>
                  <a:pt x="529389" y="235284"/>
                </a:lnTo>
                <a:lnTo>
                  <a:pt x="352926" y="262021"/>
                </a:lnTo>
                <a:lnTo>
                  <a:pt x="208547" y="385011"/>
                </a:lnTo>
                <a:lnTo>
                  <a:pt x="101600" y="358274"/>
                </a:lnTo>
                <a:lnTo>
                  <a:pt x="80210" y="320842"/>
                </a:lnTo>
                <a:lnTo>
                  <a:pt x="0" y="320842"/>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9" name="Freeform 18"/>
          <p:cNvSpPr/>
          <p:nvPr/>
        </p:nvSpPr>
        <p:spPr>
          <a:xfrm>
            <a:off x="1510880" y="2252431"/>
            <a:ext cx="935526" cy="187106"/>
          </a:xfrm>
          <a:custGeom>
            <a:avLst/>
            <a:gdLst>
              <a:gd name="connsiteX0" fmla="*/ 0 w 935789"/>
              <a:gd name="connsiteY0" fmla="*/ 187158 h 187158"/>
              <a:gd name="connsiteX1" fmla="*/ 251326 w 935789"/>
              <a:gd name="connsiteY1" fmla="*/ 10695 h 187158"/>
              <a:gd name="connsiteX2" fmla="*/ 449178 w 935789"/>
              <a:gd name="connsiteY2" fmla="*/ 0 h 187158"/>
              <a:gd name="connsiteX3" fmla="*/ 497305 w 935789"/>
              <a:gd name="connsiteY3" fmla="*/ 53474 h 187158"/>
              <a:gd name="connsiteX4" fmla="*/ 604252 w 935789"/>
              <a:gd name="connsiteY4" fmla="*/ 48126 h 187158"/>
              <a:gd name="connsiteX5" fmla="*/ 684463 w 935789"/>
              <a:gd name="connsiteY5" fmla="*/ 112295 h 187158"/>
              <a:gd name="connsiteX6" fmla="*/ 721894 w 935789"/>
              <a:gd name="connsiteY6" fmla="*/ 42779 h 187158"/>
              <a:gd name="connsiteX7" fmla="*/ 780715 w 935789"/>
              <a:gd name="connsiteY7" fmla="*/ 58821 h 187158"/>
              <a:gd name="connsiteX8" fmla="*/ 850231 w 935789"/>
              <a:gd name="connsiteY8" fmla="*/ 16042 h 187158"/>
              <a:gd name="connsiteX9" fmla="*/ 935789 w 935789"/>
              <a:gd name="connsiteY9" fmla="*/ 32084 h 1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5789" h="187158">
                <a:moveTo>
                  <a:pt x="0" y="187158"/>
                </a:moveTo>
                <a:lnTo>
                  <a:pt x="251326" y="10695"/>
                </a:lnTo>
                <a:lnTo>
                  <a:pt x="449178" y="0"/>
                </a:lnTo>
                <a:lnTo>
                  <a:pt x="497305" y="53474"/>
                </a:lnTo>
                <a:lnTo>
                  <a:pt x="604252" y="48126"/>
                </a:lnTo>
                <a:lnTo>
                  <a:pt x="684463" y="112295"/>
                </a:lnTo>
                <a:lnTo>
                  <a:pt x="721894" y="42779"/>
                </a:lnTo>
                <a:lnTo>
                  <a:pt x="780715" y="58821"/>
                </a:lnTo>
                <a:lnTo>
                  <a:pt x="850231" y="16042"/>
                </a:lnTo>
                <a:lnTo>
                  <a:pt x="935789" y="32084"/>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0" name="Freeform 19"/>
          <p:cNvSpPr/>
          <p:nvPr/>
        </p:nvSpPr>
        <p:spPr>
          <a:xfrm>
            <a:off x="2018737" y="746426"/>
            <a:ext cx="898104" cy="1848140"/>
          </a:xfrm>
          <a:custGeom>
            <a:avLst/>
            <a:gdLst>
              <a:gd name="connsiteX0" fmla="*/ 866273 w 898357"/>
              <a:gd name="connsiteY0" fmla="*/ 1791369 h 1791369"/>
              <a:gd name="connsiteX1" fmla="*/ 898357 w 898357"/>
              <a:gd name="connsiteY1" fmla="*/ 1630947 h 1791369"/>
              <a:gd name="connsiteX2" fmla="*/ 876968 w 898357"/>
              <a:gd name="connsiteY2" fmla="*/ 1475874 h 1791369"/>
              <a:gd name="connsiteX3" fmla="*/ 866273 w 898357"/>
              <a:gd name="connsiteY3" fmla="*/ 1363579 h 1791369"/>
              <a:gd name="connsiteX4" fmla="*/ 887663 w 898357"/>
              <a:gd name="connsiteY4" fmla="*/ 1208505 h 1791369"/>
              <a:gd name="connsiteX5" fmla="*/ 860926 w 898357"/>
              <a:gd name="connsiteY5" fmla="*/ 1144337 h 1791369"/>
              <a:gd name="connsiteX6" fmla="*/ 866273 w 898357"/>
              <a:gd name="connsiteY6" fmla="*/ 1080169 h 1791369"/>
              <a:gd name="connsiteX7" fmla="*/ 850231 w 898357"/>
              <a:gd name="connsiteY7" fmla="*/ 1010653 h 1791369"/>
              <a:gd name="connsiteX8" fmla="*/ 812800 w 898357"/>
              <a:gd name="connsiteY8" fmla="*/ 989263 h 1791369"/>
              <a:gd name="connsiteX9" fmla="*/ 791410 w 898357"/>
              <a:gd name="connsiteY9" fmla="*/ 930442 h 1791369"/>
              <a:gd name="connsiteX10" fmla="*/ 743284 w 898357"/>
              <a:gd name="connsiteY10" fmla="*/ 866274 h 1791369"/>
              <a:gd name="connsiteX11" fmla="*/ 732589 w 898357"/>
              <a:gd name="connsiteY11" fmla="*/ 812800 h 1791369"/>
              <a:gd name="connsiteX12" fmla="*/ 679115 w 898357"/>
              <a:gd name="connsiteY12" fmla="*/ 753979 h 1791369"/>
              <a:gd name="connsiteX13" fmla="*/ 593557 w 898357"/>
              <a:gd name="connsiteY13" fmla="*/ 737937 h 1791369"/>
              <a:gd name="connsiteX14" fmla="*/ 545431 w 898357"/>
              <a:gd name="connsiteY14" fmla="*/ 593558 h 1791369"/>
              <a:gd name="connsiteX15" fmla="*/ 454526 w 898357"/>
              <a:gd name="connsiteY15" fmla="*/ 502653 h 1791369"/>
              <a:gd name="connsiteX16" fmla="*/ 401052 w 898357"/>
              <a:gd name="connsiteY16" fmla="*/ 401053 h 1791369"/>
              <a:gd name="connsiteX17" fmla="*/ 390357 w 898357"/>
              <a:gd name="connsiteY17" fmla="*/ 262021 h 1791369"/>
              <a:gd name="connsiteX18" fmla="*/ 363621 w 898357"/>
              <a:gd name="connsiteY18" fmla="*/ 213895 h 1791369"/>
              <a:gd name="connsiteX19" fmla="*/ 379663 w 898357"/>
              <a:gd name="connsiteY19" fmla="*/ 181811 h 1791369"/>
              <a:gd name="connsiteX20" fmla="*/ 342231 w 898357"/>
              <a:gd name="connsiteY20" fmla="*/ 133684 h 1791369"/>
              <a:gd name="connsiteX21" fmla="*/ 315494 w 898357"/>
              <a:gd name="connsiteY21" fmla="*/ 149726 h 1791369"/>
              <a:gd name="connsiteX22" fmla="*/ 304800 w 898357"/>
              <a:gd name="connsiteY22" fmla="*/ 106947 h 1791369"/>
              <a:gd name="connsiteX23" fmla="*/ 187157 w 898357"/>
              <a:gd name="connsiteY23" fmla="*/ 85558 h 1791369"/>
              <a:gd name="connsiteX24" fmla="*/ 85557 w 898357"/>
              <a:gd name="connsiteY24" fmla="*/ 80211 h 1791369"/>
              <a:gd name="connsiteX25" fmla="*/ 42778 w 898357"/>
              <a:gd name="connsiteY25" fmla="*/ 32084 h 1791369"/>
              <a:gd name="connsiteX26" fmla="*/ 0 w 898357"/>
              <a:gd name="connsiteY26" fmla="*/ 0 h 17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8357" h="1791369">
                <a:moveTo>
                  <a:pt x="866273" y="1791369"/>
                </a:moveTo>
                <a:lnTo>
                  <a:pt x="898357" y="1630947"/>
                </a:lnTo>
                <a:lnTo>
                  <a:pt x="876968" y="1475874"/>
                </a:lnTo>
                <a:lnTo>
                  <a:pt x="866273" y="1363579"/>
                </a:lnTo>
                <a:lnTo>
                  <a:pt x="887663" y="1208505"/>
                </a:lnTo>
                <a:lnTo>
                  <a:pt x="860926" y="1144337"/>
                </a:lnTo>
                <a:lnTo>
                  <a:pt x="866273" y="1080169"/>
                </a:lnTo>
                <a:lnTo>
                  <a:pt x="850231" y="1010653"/>
                </a:lnTo>
                <a:lnTo>
                  <a:pt x="812800" y="989263"/>
                </a:lnTo>
                <a:lnTo>
                  <a:pt x="791410" y="930442"/>
                </a:lnTo>
                <a:lnTo>
                  <a:pt x="743284" y="866274"/>
                </a:lnTo>
                <a:lnTo>
                  <a:pt x="732589" y="812800"/>
                </a:lnTo>
                <a:lnTo>
                  <a:pt x="679115" y="753979"/>
                </a:lnTo>
                <a:lnTo>
                  <a:pt x="593557" y="737937"/>
                </a:lnTo>
                <a:lnTo>
                  <a:pt x="545431" y="593558"/>
                </a:lnTo>
                <a:lnTo>
                  <a:pt x="454526" y="502653"/>
                </a:lnTo>
                <a:lnTo>
                  <a:pt x="401052" y="401053"/>
                </a:lnTo>
                <a:lnTo>
                  <a:pt x="390357" y="262021"/>
                </a:lnTo>
                <a:lnTo>
                  <a:pt x="363621" y="213895"/>
                </a:lnTo>
                <a:lnTo>
                  <a:pt x="379663" y="181811"/>
                </a:lnTo>
                <a:lnTo>
                  <a:pt x="342231" y="133684"/>
                </a:lnTo>
                <a:lnTo>
                  <a:pt x="315494" y="149726"/>
                </a:lnTo>
                <a:lnTo>
                  <a:pt x="304800" y="106947"/>
                </a:lnTo>
                <a:lnTo>
                  <a:pt x="187157" y="85558"/>
                </a:lnTo>
                <a:lnTo>
                  <a:pt x="85557" y="80211"/>
                </a:lnTo>
                <a:lnTo>
                  <a:pt x="42778" y="32084"/>
                </a:lnTo>
                <a:lnTo>
                  <a:pt x="0"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1" name="Freeform 20"/>
          <p:cNvSpPr/>
          <p:nvPr/>
        </p:nvSpPr>
        <p:spPr>
          <a:xfrm>
            <a:off x="1660563" y="1129801"/>
            <a:ext cx="759112" cy="42767"/>
          </a:xfrm>
          <a:custGeom>
            <a:avLst/>
            <a:gdLst>
              <a:gd name="connsiteX0" fmla="*/ 759326 w 759326"/>
              <a:gd name="connsiteY0" fmla="*/ 21389 h 42779"/>
              <a:gd name="connsiteX1" fmla="*/ 572168 w 759326"/>
              <a:gd name="connsiteY1" fmla="*/ 42779 h 42779"/>
              <a:gd name="connsiteX2" fmla="*/ 422442 w 759326"/>
              <a:gd name="connsiteY2" fmla="*/ 42779 h 42779"/>
              <a:gd name="connsiteX3" fmla="*/ 352926 w 759326"/>
              <a:gd name="connsiteY3" fmla="*/ 0 h 42779"/>
              <a:gd name="connsiteX4" fmla="*/ 197852 w 759326"/>
              <a:gd name="connsiteY4" fmla="*/ 21389 h 42779"/>
              <a:gd name="connsiteX5" fmla="*/ 160421 w 759326"/>
              <a:gd name="connsiteY5" fmla="*/ 42779 h 42779"/>
              <a:gd name="connsiteX6" fmla="*/ 0 w 759326"/>
              <a:gd name="connsiteY6" fmla="*/ 42779 h 4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26" h="42779">
                <a:moveTo>
                  <a:pt x="759326" y="21389"/>
                </a:moveTo>
                <a:lnTo>
                  <a:pt x="572168" y="42779"/>
                </a:lnTo>
                <a:lnTo>
                  <a:pt x="422442" y="42779"/>
                </a:lnTo>
                <a:lnTo>
                  <a:pt x="352926" y="0"/>
                </a:lnTo>
                <a:lnTo>
                  <a:pt x="197852" y="21389"/>
                </a:lnTo>
                <a:lnTo>
                  <a:pt x="160421" y="42779"/>
                </a:lnTo>
                <a:lnTo>
                  <a:pt x="0" y="42779"/>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2" name="Freeform 21"/>
          <p:cNvSpPr/>
          <p:nvPr/>
        </p:nvSpPr>
        <p:spPr>
          <a:xfrm>
            <a:off x="3996706" y="1969100"/>
            <a:ext cx="213835" cy="347481"/>
          </a:xfrm>
          <a:custGeom>
            <a:avLst/>
            <a:gdLst>
              <a:gd name="connsiteX0" fmla="*/ 0 w 213895"/>
              <a:gd name="connsiteY0" fmla="*/ 347579 h 347579"/>
              <a:gd name="connsiteX1" fmla="*/ 101600 w 213895"/>
              <a:gd name="connsiteY1" fmla="*/ 197853 h 347579"/>
              <a:gd name="connsiteX2" fmla="*/ 171116 w 213895"/>
              <a:gd name="connsiteY2" fmla="*/ 176464 h 347579"/>
              <a:gd name="connsiteX3" fmla="*/ 171116 w 213895"/>
              <a:gd name="connsiteY3" fmla="*/ 149727 h 347579"/>
              <a:gd name="connsiteX4" fmla="*/ 213895 w 213895"/>
              <a:gd name="connsiteY4" fmla="*/ 155074 h 347579"/>
              <a:gd name="connsiteX5" fmla="*/ 122989 w 213895"/>
              <a:gd name="connsiteY5" fmla="*/ 0 h 34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95" h="347579">
                <a:moveTo>
                  <a:pt x="0" y="347579"/>
                </a:moveTo>
                <a:lnTo>
                  <a:pt x="101600" y="197853"/>
                </a:lnTo>
                <a:lnTo>
                  <a:pt x="171116" y="176464"/>
                </a:lnTo>
                <a:lnTo>
                  <a:pt x="171116" y="149727"/>
                </a:lnTo>
                <a:lnTo>
                  <a:pt x="213895" y="155074"/>
                </a:lnTo>
                <a:lnTo>
                  <a:pt x="122989"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3" name="Freeform 22"/>
          <p:cNvSpPr/>
          <p:nvPr/>
        </p:nvSpPr>
        <p:spPr>
          <a:xfrm>
            <a:off x="4141044" y="1943145"/>
            <a:ext cx="1790863" cy="293248"/>
          </a:xfrm>
          <a:custGeom>
            <a:avLst/>
            <a:gdLst>
              <a:gd name="connsiteX0" fmla="*/ 0 w 1791368"/>
              <a:gd name="connsiteY0" fmla="*/ 0 h 283411"/>
              <a:gd name="connsiteX1" fmla="*/ 128337 w 1791368"/>
              <a:gd name="connsiteY1" fmla="*/ 64169 h 283411"/>
              <a:gd name="connsiteX2" fmla="*/ 262021 w 1791368"/>
              <a:gd name="connsiteY2" fmla="*/ 74863 h 283411"/>
              <a:gd name="connsiteX3" fmla="*/ 363621 w 1791368"/>
              <a:gd name="connsiteY3" fmla="*/ 106948 h 283411"/>
              <a:gd name="connsiteX4" fmla="*/ 385010 w 1791368"/>
              <a:gd name="connsiteY4" fmla="*/ 96253 h 283411"/>
              <a:gd name="connsiteX5" fmla="*/ 433137 w 1791368"/>
              <a:gd name="connsiteY5" fmla="*/ 128337 h 283411"/>
              <a:gd name="connsiteX6" fmla="*/ 545431 w 1791368"/>
              <a:gd name="connsiteY6" fmla="*/ 133685 h 283411"/>
              <a:gd name="connsiteX7" fmla="*/ 588210 w 1791368"/>
              <a:gd name="connsiteY7" fmla="*/ 122990 h 283411"/>
              <a:gd name="connsiteX8" fmla="*/ 689810 w 1791368"/>
              <a:gd name="connsiteY8" fmla="*/ 122990 h 283411"/>
              <a:gd name="connsiteX9" fmla="*/ 721895 w 1791368"/>
              <a:gd name="connsiteY9" fmla="*/ 112295 h 283411"/>
              <a:gd name="connsiteX10" fmla="*/ 1048084 w 1791368"/>
              <a:gd name="connsiteY10" fmla="*/ 192506 h 283411"/>
              <a:gd name="connsiteX11" fmla="*/ 1080168 w 1791368"/>
              <a:gd name="connsiteY11" fmla="*/ 283411 h 283411"/>
              <a:gd name="connsiteX12" fmla="*/ 1106905 w 1791368"/>
              <a:gd name="connsiteY12" fmla="*/ 256674 h 283411"/>
              <a:gd name="connsiteX13" fmla="*/ 1213852 w 1791368"/>
              <a:gd name="connsiteY13" fmla="*/ 235285 h 283411"/>
              <a:gd name="connsiteX14" fmla="*/ 1229895 w 1791368"/>
              <a:gd name="connsiteY14" fmla="*/ 213895 h 283411"/>
              <a:gd name="connsiteX15" fmla="*/ 1288716 w 1791368"/>
              <a:gd name="connsiteY15" fmla="*/ 208548 h 283411"/>
              <a:gd name="connsiteX16" fmla="*/ 1331495 w 1791368"/>
              <a:gd name="connsiteY16" fmla="*/ 176463 h 283411"/>
              <a:gd name="connsiteX17" fmla="*/ 1401010 w 1791368"/>
              <a:gd name="connsiteY17" fmla="*/ 187158 h 283411"/>
              <a:gd name="connsiteX18" fmla="*/ 1433095 w 1791368"/>
              <a:gd name="connsiteY18" fmla="*/ 213895 h 283411"/>
              <a:gd name="connsiteX19" fmla="*/ 1497263 w 1791368"/>
              <a:gd name="connsiteY19" fmla="*/ 192506 h 283411"/>
              <a:gd name="connsiteX20" fmla="*/ 1524000 w 1791368"/>
              <a:gd name="connsiteY20" fmla="*/ 251327 h 283411"/>
              <a:gd name="connsiteX21" fmla="*/ 1566779 w 1791368"/>
              <a:gd name="connsiteY21" fmla="*/ 251327 h 283411"/>
              <a:gd name="connsiteX22" fmla="*/ 1620252 w 1791368"/>
              <a:gd name="connsiteY22" fmla="*/ 208548 h 283411"/>
              <a:gd name="connsiteX23" fmla="*/ 1684421 w 1791368"/>
              <a:gd name="connsiteY23" fmla="*/ 240632 h 283411"/>
              <a:gd name="connsiteX24" fmla="*/ 1721852 w 1791368"/>
              <a:gd name="connsiteY24" fmla="*/ 187158 h 283411"/>
              <a:gd name="connsiteX25" fmla="*/ 1791368 w 1791368"/>
              <a:gd name="connsiteY25" fmla="*/ 187158 h 2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1368" h="283411">
                <a:moveTo>
                  <a:pt x="0" y="0"/>
                </a:moveTo>
                <a:lnTo>
                  <a:pt x="128337" y="64169"/>
                </a:lnTo>
                <a:lnTo>
                  <a:pt x="262021" y="74863"/>
                </a:lnTo>
                <a:lnTo>
                  <a:pt x="363621" y="106948"/>
                </a:lnTo>
                <a:lnTo>
                  <a:pt x="385010" y="96253"/>
                </a:lnTo>
                <a:lnTo>
                  <a:pt x="433137" y="128337"/>
                </a:lnTo>
                <a:lnTo>
                  <a:pt x="545431" y="133685"/>
                </a:lnTo>
                <a:lnTo>
                  <a:pt x="588210" y="122990"/>
                </a:lnTo>
                <a:lnTo>
                  <a:pt x="689810" y="122990"/>
                </a:lnTo>
                <a:lnTo>
                  <a:pt x="721895" y="112295"/>
                </a:lnTo>
                <a:lnTo>
                  <a:pt x="1048084" y="192506"/>
                </a:lnTo>
                <a:lnTo>
                  <a:pt x="1080168" y="283411"/>
                </a:lnTo>
                <a:lnTo>
                  <a:pt x="1106905" y="256674"/>
                </a:lnTo>
                <a:lnTo>
                  <a:pt x="1213852" y="235285"/>
                </a:lnTo>
                <a:lnTo>
                  <a:pt x="1229895" y="213895"/>
                </a:lnTo>
                <a:lnTo>
                  <a:pt x="1288716" y="208548"/>
                </a:lnTo>
                <a:lnTo>
                  <a:pt x="1331495" y="176463"/>
                </a:lnTo>
                <a:lnTo>
                  <a:pt x="1401010" y="187158"/>
                </a:lnTo>
                <a:lnTo>
                  <a:pt x="1433095" y="213895"/>
                </a:lnTo>
                <a:lnTo>
                  <a:pt x="1497263" y="192506"/>
                </a:lnTo>
                <a:lnTo>
                  <a:pt x="1524000" y="251327"/>
                </a:lnTo>
                <a:lnTo>
                  <a:pt x="1566779" y="251327"/>
                </a:lnTo>
                <a:lnTo>
                  <a:pt x="1620252" y="208548"/>
                </a:lnTo>
                <a:lnTo>
                  <a:pt x="1684421" y="240632"/>
                </a:lnTo>
                <a:lnTo>
                  <a:pt x="1721852" y="187158"/>
                </a:lnTo>
                <a:lnTo>
                  <a:pt x="1791368" y="187158"/>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4" name="Freeform 23"/>
          <p:cNvSpPr/>
          <p:nvPr/>
        </p:nvSpPr>
        <p:spPr>
          <a:xfrm>
            <a:off x="3766834" y="2506222"/>
            <a:ext cx="675462" cy="655006"/>
          </a:xfrm>
          <a:custGeom>
            <a:avLst/>
            <a:gdLst>
              <a:gd name="connsiteX0" fmla="*/ 641684 w 679116"/>
              <a:gd name="connsiteY0" fmla="*/ 0 h 609600"/>
              <a:gd name="connsiteX1" fmla="*/ 647032 w 679116"/>
              <a:gd name="connsiteY1" fmla="*/ 85557 h 609600"/>
              <a:gd name="connsiteX2" fmla="*/ 679116 w 679116"/>
              <a:gd name="connsiteY2" fmla="*/ 208547 h 609600"/>
              <a:gd name="connsiteX3" fmla="*/ 668421 w 679116"/>
              <a:gd name="connsiteY3" fmla="*/ 379663 h 609600"/>
              <a:gd name="connsiteX4" fmla="*/ 630989 w 679116"/>
              <a:gd name="connsiteY4" fmla="*/ 427789 h 609600"/>
              <a:gd name="connsiteX5" fmla="*/ 513347 w 679116"/>
              <a:gd name="connsiteY5" fmla="*/ 433136 h 609600"/>
              <a:gd name="connsiteX6" fmla="*/ 465221 w 679116"/>
              <a:gd name="connsiteY6" fmla="*/ 379663 h 609600"/>
              <a:gd name="connsiteX7" fmla="*/ 433137 w 679116"/>
              <a:gd name="connsiteY7" fmla="*/ 395705 h 609600"/>
              <a:gd name="connsiteX8" fmla="*/ 406400 w 679116"/>
              <a:gd name="connsiteY8" fmla="*/ 502652 h 609600"/>
              <a:gd name="connsiteX9" fmla="*/ 347579 w 679116"/>
              <a:gd name="connsiteY9" fmla="*/ 534736 h 609600"/>
              <a:gd name="connsiteX10" fmla="*/ 278063 w 679116"/>
              <a:gd name="connsiteY10" fmla="*/ 556126 h 609600"/>
              <a:gd name="connsiteX11" fmla="*/ 272716 w 679116"/>
              <a:gd name="connsiteY11" fmla="*/ 609600 h 609600"/>
              <a:gd name="connsiteX12" fmla="*/ 197853 w 679116"/>
              <a:gd name="connsiteY12" fmla="*/ 609600 h 609600"/>
              <a:gd name="connsiteX13" fmla="*/ 117642 w 679116"/>
              <a:gd name="connsiteY13" fmla="*/ 534736 h 609600"/>
              <a:gd name="connsiteX14" fmla="*/ 85558 w 679116"/>
              <a:gd name="connsiteY14" fmla="*/ 497305 h 609600"/>
              <a:gd name="connsiteX15" fmla="*/ 0 w 679116"/>
              <a:gd name="connsiteY15" fmla="*/ 470568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116" h="609600">
                <a:moveTo>
                  <a:pt x="641684" y="0"/>
                </a:moveTo>
                <a:lnTo>
                  <a:pt x="647032" y="85557"/>
                </a:lnTo>
                <a:lnTo>
                  <a:pt x="679116" y="208547"/>
                </a:lnTo>
                <a:lnTo>
                  <a:pt x="668421" y="379663"/>
                </a:lnTo>
                <a:lnTo>
                  <a:pt x="630989" y="427789"/>
                </a:lnTo>
                <a:lnTo>
                  <a:pt x="513347" y="433136"/>
                </a:lnTo>
                <a:lnTo>
                  <a:pt x="465221" y="379663"/>
                </a:lnTo>
                <a:lnTo>
                  <a:pt x="433137" y="395705"/>
                </a:lnTo>
                <a:lnTo>
                  <a:pt x="406400" y="502652"/>
                </a:lnTo>
                <a:lnTo>
                  <a:pt x="347579" y="534736"/>
                </a:lnTo>
                <a:lnTo>
                  <a:pt x="278063" y="556126"/>
                </a:lnTo>
                <a:lnTo>
                  <a:pt x="272716" y="609600"/>
                </a:lnTo>
                <a:lnTo>
                  <a:pt x="197853" y="609600"/>
                </a:lnTo>
                <a:lnTo>
                  <a:pt x="117642" y="534736"/>
                </a:lnTo>
                <a:lnTo>
                  <a:pt x="85558" y="497305"/>
                </a:lnTo>
                <a:lnTo>
                  <a:pt x="0" y="470568"/>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5" name="Freeform 24"/>
          <p:cNvSpPr/>
          <p:nvPr/>
        </p:nvSpPr>
        <p:spPr>
          <a:xfrm>
            <a:off x="3798908" y="3161227"/>
            <a:ext cx="224526" cy="994330"/>
          </a:xfrm>
          <a:custGeom>
            <a:avLst/>
            <a:gdLst>
              <a:gd name="connsiteX0" fmla="*/ 208548 w 224590"/>
              <a:gd name="connsiteY0" fmla="*/ 0 h 994610"/>
              <a:gd name="connsiteX1" fmla="*/ 224590 w 224590"/>
              <a:gd name="connsiteY1" fmla="*/ 117642 h 994610"/>
              <a:gd name="connsiteX2" fmla="*/ 171116 w 224590"/>
              <a:gd name="connsiteY2" fmla="*/ 192505 h 994610"/>
              <a:gd name="connsiteX3" fmla="*/ 181811 w 224590"/>
              <a:gd name="connsiteY3" fmla="*/ 358273 h 994610"/>
              <a:gd name="connsiteX4" fmla="*/ 144379 w 224590"/>
              <a:gd name="connsiteY4" fmla="*/ 427789 h 994610"/>
              <a:gd name="connsiteX5" fmla="*/ 144379 w 224590"/>
              <a:gd name="connsiteY5" fmla="*/ 475915 h 994610"/>
              <a:gd name="connsiteX6" fmla="*/ 37432 w 224590"/>
              <a:gd name="connsiteY6" fmla="*/ 518694 h 994610"/>
              <a:gd name="connsiteX7" fmla="*/ 37432 w 224590"/>
              <a:gd name="connsiteY7" fmla="*/ 630989 h 994610"/>
              <a:gd name="connsiteX8" fmla="*/ 32084 w 224590"/>
              <a:gd name="connsiteY8" fmla="*/ 860926 h 994610"/>
              <a:gd name="connsiteX9" fmla="*/ 0 w 224590"/>
              <a:gd name="connsiteY9" fmla="*/ 994610 h 9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590" h="994610">
                <a:moveTo>
                  <a:pt x="208548" y="0"/>
                </a:moveTo>
                <a:lnTo>
                  <a:pt x="224590" y="117642"/>
                </a:lnTo>
                <a:lnTo>
                  <a:pt x="171116" y="192505"/>
                </a:lnTo>
                <a:lnTo>
                  <a:pt x="181811" y="358273"/>
                </a:lnTo>
                <a:lnTo>
                  <a:pt x="144379" y="427789"/>
                </a:lnTo>
                <a:lnTo>
                  <a:pt x="144379" y="475915"/>
                </a:lnTo>
                <a:lnTo>
                  <a:pt x="37432" y="518694"/>
                </a:lnTo>
                <a:lnTo>
                  <a:pt x="37432" y="630989"/>
                </a:lnTo>
                <a:lnTo>
                  <a:pt x="32084" y="860926"/>
                </a:lnTo>
                <a:lnTo>
                  <a:pt x="0" y="99461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6" name="Freeform 25"/>
          <p:cNvSpPr/>
          <p:nvPr/>
        </p:nvSpPr>
        <p:spPr>
          <a:xfrm>
            <a:off x="3601111" y="3669084"/>
            <a:ext cx="229871" cy="486473"/>
          </a:xfrm>
          <a:custGeom>
            <a:avLst/>
            <a:gdLst>
              <a:gd name="connsiteX0" fmla="*/ 42779 w 229936"/>
              <a:gd name="connsiteY0" fmla="*/ 0 h 486610"/>
              <a:gd name="connsiteX1" fmla="*/ 128336 w 229936"/>
              <a:gd name="connsiteY1" fmla="*/ 144379 h 486610"/>
              <a:gd name="connsiteX2" fmla="*/ 229936 w 229936"/>
              <a:gd name="connsiteY2" fmla="*/ 208547 h 486610"/>
              <a:gd name="connsiteX3" fmla="*/ 181810 w 229936"/>
              <a:gd name="connsiteY3" fmla="*/ 352926 h 486610"/>
              <a:gd name="connsiteX4" fmla="*/ 144379 w 229936"/>
              <a:gd name="connsiteY4" fmla="*/ 422442 h 486610"/>
              <a:gd name="connsiteX5" fmla="*/ 0 w 229936"/>
              <a:gd name="connsiteY5" fmla="*/ 486610 h 48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36" h="486610">
                <a:moveTo>
                  <a:pt x="42779" y="0"/>
                </a:moveTo>
                <a:lnTo>
                  <a:pt x="128336" y="144379"/>
                </a:lnTo>
                <a:lnTo>
                  <a:pt x="229936" y="208547"/>
                </a:lnTo>
                <a:lnTo>
                  <a:pt x="181810" y="352926"/>
                </a:lnTo>
                <a:lnTo>
                  <a:pt x="144379" y="422442"/>
                </a:lnTo>
                <a:lnTo>
                  <a:pt x="0" y="48661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7" name="Freeform 26"/>
          <p:cNvSpPr/>
          <p:nvPr/>
        </p:nvSpPr>
        <p:spPr>
          <a:xfrm>
            <a:off x="4036349" y="3314881"/>
            <a:ext cx="3047142" cy="1095160"/>
          </a:xfrm>
          <a:custGeom>
            <a:avLst/>
            <a:gdLst>
              <a:gd name="connsiteX0" fmla="*/ 0 w 3048000"/>
              <a:gd name="connsiteY0" fmla="*/ 576404 h 1095469"/>
              <a:gd name="connsiteX1" fmla="*/ 24143 w 3048000"/>
              <a:gd name="connsiteY1" fmla="*/ 700134 h 1095469"/>
              <a:gd name="connsiteX2" fmla="*/ 105624 w 3048000"/>
              <a:gd name="connsiteY2" fmla="*/ 775580 h 1095469"/>
              <a:gd name="connsiteX3" fmla="*/ 196158 w 3048000"/>
              <a:gd name="connsiteY3" fmla="*/ 814812 h 1095469"/>
              <a:gd name="connsiteX4" fmla="*/ 262551 w 3048000"/>
              <a:gd name="connsiteY4" fmla="*/ 899311 h 1095469"/>
              <a:gd name="connsiteX5" fmla="*/ 331960 w 3048000"/>
              <a:gd name="connsiteY5" fmla="*/ 902328 h 1095469"/>
              <a:gd name="connsiteX6" fmla="*/ 350067 w 3048000"/>
              <a:gd name="connsiteY6" fmla="*/ 938542 h 1095469"/>
              <a:gd name="connsiteX7" fmla="*/ 347050 w 3048000"/>
              <a:gd name="connsiteY7" fmla="*/ 989845 h 1095469"/>
              <a:gd name="connsiteX8" fmla="*/ 389299 w 3048000"/>
              <a:gd name="connsiteY8" fmla="*/ 1023041 h 1095469"/>
              <a:gd name="connsiteX9" fmla="*/ 464745 w 3048000"/>
              <a:gd name="connsiteY9" fmla="*/ 1023041 h 1095469"/>
              <a:gd name="connsiteX10" fmla="*/ 546226 w 3048000"/>
              <a:gd name="connsiteY10" fmla="*/ 1083398 h 1095469"/>
              <a:gd name="connsiteX11" fmla="*/ 597529 w 3048000"/>
              <a:gd name="connsiteY11" fmla="*/ 1077362 h 1095469"/>
              <a:gd name="connsiteX12" fmla="*/ 682028 w 3048000"/>
              <a:gd name="connsiteY12" fmla="*/ 1095469 h 1095469"/>
              <a:gd name="connsiteX13" fmla="*/ 754456 w 3048000"/>
              <a:gd name="connsiteY13" fmla="*/ 1050202 h 1095469"/>
              <a:gd name="connsiteX14" fmla="*/ 905347 w 3048000"/>
              <a:gd name="connsiteY14" fmla="*/ 1050202 h 1095469"/>
              <a:gd name="connsiteX15" fmla="*/ 908364 w 3048000"/>
              <a:gd name="connsiteY15" fmla="*/ 1004934 h 1095469"/>
              <a:gd name="connsiteX16" fmla="*/ 1068309 w 3048000"/>
              <a:gd name="connsiteY16" fmla="*/ 935524 h 1095469"/>
              <a:gd name="connsiteX17" fmla="*/ 1198075 w 3048000"/>
              <a:gd name="connsiteY17" fmla="*/ 654867 h 1095469"/>
              <a:gd name="connsiteX18" fmla="*/ 1182986 w 3048000"/>
              <a:gd name="connsiteY18" fmla="*/ 467762 h 1095469"/>
              <a:gd name="connsiteX19" fmla="*/ 1258432 w 3048000"/>
              <a:gd name="connsiteY19" fmla="*/ 419477 h 1095469"/>
              <a:gd name="connsiteX20" fmla="*/ 1433465 w 3048000"/>
              <a:gd name="connsiteY20" fmla="*/ 359121 h 1095469"/>
              <a:gd name="connsiteX21" fmla="*/ 1539089 w 3048000"/>
              <a:gd name="connsiteY21" fmla="*/ 359121 h 1095469"/>
              <a:gd name="connsiteX22" fmla="*/ 1662820 w 3048000"/>
              <a:gd name="connsiteY22" fmla="*/ 280657 h 1095469"/>
              <a:gd name="connsiteX23" fmla="*/ 1677909 w 3048000"/>
              <a:gd name="connsiteY23" fmla="*/ 253497 h 1095469"/>
              <a:gd name="connsiteX24" fmla="*/ 1744301 w 3048000"/>
              <a:gd name="connsiteY24" fmla="*/ 223319 h 1095469"/>
              <a:gd name="connsiteX25" fmla="*/ 1837854 w 3048000"/>
              <a:gd name="connsiteY25" fmla="*/ 235390 h 1095469"/>
              <a:gd name="connsiteX26" fmla="*/ 1892174 w 3048000"/>
              <a:gd name="connsiteY26" fmla="*/ 193140 h 1095469"/>
              <a:gd name="connsiteX27" fmla="*/ 2030994 w 3048000"/>
              <a:gd name="connsiteY27" fmla="*/ 253497 h 1095469"/>
              <a:gd name="connsiteX28" fmla="*/ 2206028 w 3048000"/>
              <a:gd name="connsiteY28" fmla="*/ 247461 h 1095469"/>
              <a:gd name="connsiteX29" fmla="*/ 2239224 w 3048000"/>
              <a:gd name="connsiteY29" fmla="*/ 214265 h 1095469"/>
              <a:gd name="connsiteX30" fmla="*/ 2378044 w 3048000"/>
              <a:gd name="connsiteY30" fmla="*/ 220301 h 1095469"/>
              <a:gd name="connsiteX31" fmla="*/ 2408222 w 3048000"/>
              <a:gd name="connsiteY31" fmla="*/ 238408 h 1095469"/>
              <a:gd name="connsiteX32" fmla="*/ 2568166 w 3048000"/>
              <a:gd name="connsiteY32" fmla="*/ 99588 h 1095469"/>
              <a:gd name="connsiteX33" fmla="*/ 2833735 w 3048000"/>
              <a:gd name="connsiteY33" fmla="*/ 96570 h 1095469"/>
              <a:gd name="connsiteX34" fmla="*/ 2924269 w 3048000"/>
              <a:gd name="connsiteY34" fmla="*/ 60356 h 1095469"/>
              <a:gd name="connsiteX35" fmla="*/ 2966519 w 3048000"/>
              <a:gd name="connsiteY35" fmla="*/ 60356 h 1095469"/>
              <a:gd name="connsiteX36" fmla="*/ 3048000 w 3048000"/>
              <a:gd name="connsiteY36" fmla="*/ 0 h 10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48000" h="1095469">
                <a:moveTo>
                  <a:pt x="0" y="576404"/>
                </a:moveTo>
                <a:lnTo>
                  <a:pt x="24143" y="700134"/>
                </a:lnTo>
                <a:lnTo>
                  <a:pt x="105624" y="775580"/>
                </a:lnTo>
                <a:lnTo>
                  <a:pt x="196158" y="814812"/>
                </a:lnTo>
                <a:lnTo>
                  <a:pt x="262551" y="899311"/>
                </a:lnTo>
                <a:lnTo>
                  <a:pt x="331960" y="902328"/>
                </a:lnTo>
                <a:lnTo>
                  <a:pt x="350067" y="938542"/>
                </a:lnTo>
                <a:lnTo>
                  <a:pt x="347050" y="989845"/>
                </a:lnTo>
                <a:lnTo>
                  <a:pt x="389299" y="1023041"/>
                </a:lnTo>
                <a:lnTo>
                  <a:pt x="464745" y="1023041"/>
                </a:lnTo>
                <a:lnTo>
                  <a:pt x="546226" y="1083398"/>
                </a:lnTo>
                <a:lnTo>
                  <a:pt x="597529" y="1077362"/>
                </a:lnTo>
                <a:lnTo>
                  <a:pt x="682028" y="1095469"/>
                </a:lnTo>
                <a:lnTo>
                  <a:pt x="754456" y="1050202"/>
                </a:lnTo>
                <a:lnTo>
                  <a:pt x="905347" y="1050202"/>
                </a:lnTo>
                <a:lnTo>
                  <a:pt x="908364" y="1004934"/>
                </a:lnTo>
                <a:lnTo>
                  <a:pt x="1068309" y="935524"/>
                </a:lnTo>
                <a:lnTo>
                  <a:pt x="1198075" y="654867"/>
                </a:lnTo>
                <a:lnTo>
                  <a:pt x="1182986" y="467762"/>
                </a:lnTo>
                <a:lnTo>
                  <a:pt x="1258432" y="419477"/>
                </a:lnTo>
                <a:lnTo>
                  <a:pt x="1433465" y="359121"/>
                </a:lnTo>
                <a:lnTo>
                  <a:pt x="1539089" y="359121"/>
                </a:lnTo>
                <a:lnTo>
                  <a:pt x="1662820" y="280657"/>
                </a:lnTo>
                <a:lnTo>
                  <a:pt x="1677909" y="253497"/>
                </a:lnTo>
                <a:lnTo>
                  <a:pt x="1744301" y="223319"/>
                </a:lnTo>
                <a:lnTo>
                  <a:pt x="1837854" y="235390"/>
                </a:lnTo>
                <a:lnTo>
                  <a:pt x="1892174" y="193140"/>
                </a:lnTo>
                <a:lnTo>
                  <a:pt x="2030994" y="253497"/>
                </a:lnTo>
                <a:lnTo>
                  <a:pt x="2206028" y="247461"/>
                </a:lnTo>
                <a:lnTo>
                  <a:pt x="2239224" y="214265"/>
                </a:lnTo>
                <a:lnTo>
                  <a:pt x="2378044" y="220301"/>
                </a:lnTo>
                <a:lnTo>
                  <a:pt x="2408222" y="238408"/>
                </a:lnTo>
                <a:lnTo>
                  <a:pt x="2568166" y="99588"/>
                </a:lnTo>
                <a:lnTo>
                  <a:pt x="2833735" y="96570"/>
                </a:lnTo>
                <a:lnTo>
                  <a:pt x="2924269" y="60356"/>
                </a:lnTo>
                <a:lnTo>
                  <a:pt x="2966519" y="60356"/>
                </a:lnTo>
                <a:lnTo>
                  <a:pt x="3048000"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8" name="Freeform 27"/>
          <p:cNvSpPr/>
          <p:nvPr/>
        </p:nvSpPr>
        <p:spPr>
          <a:xfrm>
            <a:off x="6745590" y="3088608"/>
            <a:ext cx="84475" cy="322816"/>
          </a:xfrm>
          <a:custGeom>
            <a:avLst/>
            <a:gdLst>
              <a:gd name="connsiteX0" fmla="*/ 0 w 84499"/>
              <a:gd name="connsiteY0" fmla="*/ 322907 h 322907"/>
              <a:gd name="connsiteX1" fmla="*/ 30178 w 84499"/>
              <a:gd name="connsiteY1" fmla="*/ 226337 h 322907"/>
              <a:gd name="connsiteX2" fmla="*/ 15089 w 84499"/>
              <a:gd name="connsiteY2" fmla="*/ 205212 h 322907"/>
              <a:gd name="connsiteX3" fmla="*/ 36214 w 84499"/>
              <a:gd name="connsiteY3" fmla="*/ 144856 h 322907"/>
              <a:gd name="connsiteX4" fmla="*/ 27160 w 84499"/>
              <a:gd name="connsiteY4" fmla="*/ 57339 h 322907"/>
              <a:gd name="connsiteX5" fmla="*/ 84499 w 84499"/>
              <a:gd name="connsiteY5" fmla="*/ 0 h 32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99" h="322907">
                <a:moveTo>
                  <a:pt x="0" y="322907"/>
                </a:moveTo>
                <a:lnTo>
                  <a:pt x="30178" y="226337"/>
                </a:lnTo>
                <a:lnTo>
                  <a:pt x="15089" y="205212"/>
                </a:lnTo>
                <a:lnTo>
                  <a:pt x="36214" y="144856"/>
                </a:lnTo>
                <a:lnTo>
                  <a:pt x="27160" y="57339"/>
                </a:lnTo>
                <a:lnTo>
                  <a:pt x="84499" y="0"/>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9" name="Freeform 28"/>
          <p:cNvSpPr/>
          <p:nvPr/>
        </p:nvSpPr>
        <p:spPr>
          <a:xfrm>
            <a:off x="3379321" y="2385654"/>
            <a:ext cx="1040183" cy="80585"/>
          </a:xfrm>
          <a:custGeom>
            <a:avLst/>
            <a:gdLst>
              <a:gd name="connsiteX0" fmla="*/ 1007952 w 1007952"/>
              <a:gd name="connsiteY0" fmla="*/ 90534 h 90534"/>
              <a:gd name="connsiteX1" fmla="*/ 838954 w 1007952"/>
              <a:gd name="connsiteY1" fmla="*/ 30178 h 90534"/>
              <a:gd name="connsiteX2" fmla="*/ 633743 w 1007952"/>
              <a:gd name="connsiteY2" fmla="*/ 21124 h 90534"/>
              <a:gd name="connsiteX3" fmla="*/ 567350 w 1007952"/>
              <a:gd name="connsiteY3" fmla="*/ 0 h 90534"/>
              <a:gd name="connsiteX4" fmla="*/ 464745 w 1007952"/>
              <a:gd name="connsiteY4" fmla="*/ 9053 h 90534"/>
              <a:gd name="connsiteX5" fmla="*/ 259533 w 1007952"/>
              <a:gd name="connsiteY5" fmla="*/ 57338 h 90534"/>
              <a:gd name="connsiteX6" fmla="*/ 111659 w 1007952"/>
              <a:gd name="connsiteY6" fmla="*/ 63374 h 90534"/>
              <a:gd name="connsiteX7" fmla="*/ 84499 w 1007952"/>
              <a:gd name="connsiteY7" fmla="*/ 87516 h 90534"/>
              <a:gd name="connsiteX8" fmla="*/ 0 w 1007952"/>
              <a:gd name="connsiteY8" fmla="*/ 87516 h 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52" h="90534">
                <a:moveTo>
                  <a:pt x="1007952" y="90534"/>
                </a:moveTo>
                <a:lnTo>
                  <a:pt x="838954" y="30178"/>
                </a:lnTo>
                <a:lnTo>
                  <a:pt x="633743" y="21124"/>
                </a:lnTo>
                <a:lnTo>
                  <a:pt x="567350" y="0"/>
                </a:lnTo>
                <a:lnTo>
                  <a:pt x="464745" y="9053"/>
                </a:lnTo>
                <a:lnTo>
                  <a:pt x="259533" y="57338"/>
                </a:lnTo>
                <a:lnTo>
                  <a:pt x="111659" y="63374"/>
                </a:lnTo>
                <a:lnTo>
                  <a:pt x="84499" y="87516"/>
                </a:lnTo>
                <a:lnTo>
                  <a:pt x="0" y="87516"/>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0" name="Freeform 29"/>
          <p:cNvSpPr/>
          <p:nvPr/>
        </p:nvSpPr>
        <p:spPr>
          <a:xfrm>
            <a:off x="3766833" y="1955690"/>
            <a:ext cx="224262" cy="268510"/>
          </a:xfrm>
          <a:custGeom>
            <a:avLst/>
            <a:gdLst>
              <a:gd name="connsiteX0" fmla="*/ 247462 w 247462"/>
              <a:gd name="connsiteY0" fmla="*/ 3018 h 268586"/>
              <a:gd name="connsiteX1" fmla="*/ 102606 w 247462"/>
              <a:gd name="connsiteY1" fmla="*/ 0 h 268586"/>
              <a:gd name="connsiteX2" fmla="*/ 93553 w 247462"/>
              <a:gd name="connsiteY2" fmla="*/ 117695 h 268586"/>
              <a:gd name="connsiteX3" fmla="*/ 78464 w 247462"/>
              <a:gd name="connsiteY3" fmla="*/ 181069 h 268586"/>
              <a:gd name="connsiteX4" fmla="*/ 33196 w 247462"/>
              <a:gd name="connsiteY4" fmla="*/ 202194 h 268586"/>
              <a:gd name="connsiteX5" fmla="*/ 0 w 247462"/>
              <a:gd name="connsiteY5" fmla="*/ 268586 h 26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462" h="268586">
                <a:moveTo>
                  <a:pt x="247462" y="3018"/>
                </a:moveTo>
                <a:lnTo>
                  <a:pt x="102606" y="0"/>
                </a:lnTo>
                <a:lnTo>
                  <a:pt x="93553" y="117695"/>
                </a:lnTo>
                <a:lnTo>
                  <a:pt x="78464" y="181069"/>
                </a:lnTo>
                <a:lnTo>
                  <a:pt x="33196" y="202194"/>
                </a:lnTo>
                <a:lnTo>
                  <a:pt x="0" y="268586"/>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1" name="Freeform 30"/>
          <p:cNvSpPr/>
          <p:nvPr/>
        </p:nvSpPr>
        <p:spPr>
          <a:xfrm>
            <a:off x="2877833" y="1845616"/>
            <a:ext cx="611280" cy="227827"/>
          </a:xfrm>
          <a:custGeom>
            <a:avLst/>
            <a:gdLst>
              <a:gd name="connsiteX0" fmla="*/ 0 w 603564"/>
              <a:gd name="connsiteY0" fmla="*/ 0 h 268586"/>
              <a:gd name="connsiteX1" fmla="*/ 96570 w 603564"/>
              <a:gd name="connsiteY1" fmla="*/ 9053 h 268586"/>
              <a:gd name="connsiteX2" fmla="*/ 114677 w 603564"/>
              <a:gd name="connsiteY2" fmla="*/ 33196 h 268586"/>
              <a:gd name="connsiteX3" fmla="*/ 217283 w 603564"/>
              <a:gd name="connsiteY3" fmla="*/ 36213 h 268586"/>
              <a:gd name="connsiteX4" fmla="*/ 295746 w 603564"/>
              <a:gd name="connsiteY4" fmla="*/ 96570 h 268586"/>
              <a:gd name="connsiteX5" fmla="*/ 316871 w 603564"/>
              <a:gd name="connsiteY5" fmla="*/ 111659 h 268586"/>
              <a:gd name="connsiteX6" fmla="*/ 359120 w 603564"/>
              <a:gd name="connsiteY6" fmla="*/ 187104 h 268586"/>
              <a:gd name="connsiteX7" fmla="*/ 461726 w 603564"/>
              <a:gd name="connsiteY7" fmla="*/ 217283 h 268586"/>
              <a:gd name="connsiteX8" fmla="*/ 531136 w 603564"/>
              <a:gd name="connsiteY8" fmla="*/ 268586 h 268586"/>
              <a:gd name="connsiteX9" fmla="*/ 603564 w 603564"/>
              <a:gd name="connsiteY9" fmla="*/ 268586 h 26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564" h="268586">
                <a:moveTo>
                  <a:pt x="0" y="0"/>
                </a:moveTo>
                <a:lnTo>
                  <a:pt x="96570" y="9053"/>
                </a:lnTo>
                <a:lnTo>
                  <a:pt x="114677" y="33196"/>
                </a:lnTo>
                <a:lnTo>
                  <a:pt x="217283" y="36213"/>
                </a:lnTo>
                <a:lnTo>
                  <a:pt x="295746" y="96570"/>
                </a:lnTo>
                <a:lnTo>
                  <a:pt x="316871" y="111659"/>
                </a:lnTo>
                <a:lnTo>
                  <a:pt x="359120" y="187104"/>
                </a:lnTo>
                <a:lnTo>
                  <a:pt x="461726" y="217283"/>
                </a:lnTo>
                <a:lnTo>
                  <a:pt x="531136" y="268586"/>
                </a:lnTo>
                <a:lnTo>
                  <a:pt x="603564" y="268586"/>
                </a:lnTo>
              </a:path>
            </a:pathLst>
          </a:custGeom>
          <a:noFill/>
          <a:ln w="12700">
            <a:solidFill>
              <a:schemeClr val="bg1">
                <a:lumMod val="50000"/>
                <a:alpha val="25098"/>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2" name="Freeform 31"/>
          <p:cNvSpPr/>
          <p:nvPr/>
        </p:nvSpPr>
        <p:spPr>
          <a:xfrm>
            <a:off x="638709" y="382752"/>
            <a:ext cx="2402712" cy="2421242"/>
          </a:xfrm>
          <a:custGeom>
            <a:avLst/>
            <a:gdLst>
              <a:gd name="connsiteX0" fmla="*/ 2403389 w 2403389"/>
              <a:gd name="connsiteY0" fmla="*/ 2421924 h 2421924"/>
              <a:gd name="connsiteX1" fmla="*/ 2335427 w 2403389"/>
              <a:gd name="connsiteY1" fmla="*/ 2298357 h 2421924"/>
              <a:gd name="connsiteX2" fmla="*/ 2075935 w 2403389"/>
              <a:gd name="connsiteY2" fmla="*/ 2100649 h 2421924"/>
              <a:gd name="connsiteX3" fmla="*/ 1989437 w 2403389"/>
              <a:gd name="connsiteY3" fmla="*/ 1983259 h 2421924"/>
              <a:gd name="connsiteX4" fmla="*/ 1816443 w 2403389"/>
              <a:gd name="connsiteY4" fmla="*/ 1909119 h 2421924"/>
              <a:gd name="connsiteX5" fmla="*/ 1779373 w 2403389"/>
              <a:gd name="connsiteY5" fmla="*/ 1791730 h 2421924"/>
              <a:gd name="connsiteX6" fmla="*/ 1723767 w 2403389"/>
              <a:gd name="connsiteY6" fmla="*/ 1754659 h 2421924"/>
              <a:gd name="connsiteX7" fmla="*/ 1699054 w 2403389"/>
              <a:gd name="connsiteY7" fmla="*/ 1556951 h 2421924"/>
              <a:gd name="connsiteX8" fmla="*/ 1649627 w 2403389"/>
              <a:gd name="connsiteY8" fmla="*/ 1507524 h 2421924"/>
              <a:gd name="connsiteX9" fmla="*/ 1618735 w 2403389"/>
              <a:gd name="connsiteY9" fmla="*/ 1396313 h 2421924"/>
              <a:gd name="connsiteX10" fmla="*/ 1458097 w 2403389"/>
              <a:gd name="connsiteY10" fmla="*/ 1235676 h 2421924"/>
              <a:gd name="connsiteX11" fmla="*/ 1427205 w 2403389"/>
              <a:gd name="connsiteY11" fmla="*/ 1143000 h 2421924"/>
              <a:gd name="connsiteX12" fmla="*/ 1377778 w 2403389"/>
              <a:gd name="connsiteY12" fmla="*/ 1130643 h 2421924"/>
              <a:gd name="connsiteX13" fmla="*/ 1359243 w 2403389"/>
              <a:gd name="connsiteY13" fmla="*/ 1025611 h 2421924"/>
              <a:gd name="connsiteX14" fmla="*/ 1315994 w 2403389"/>
              <a:gd name="connsiteY14" fmla="*/ 988541 h 2421924"/>
              <a:gd name="connsiteX15" fmla="*/ 1322173 w 2403389"/>
              <a:gd name="connsiteY15" fmla="*/ 939113 h 2421924"/>
              <a:gd name="connsiteX16" fmla="*/ 1278924 w 2403389"/>
              <a:gd name="connsiteY16" fmla="*/ 889686 h 2421924"/>
              <a:gd name="connsiteX17" fmla="*/ 1068859 w 2403389"/>
              <a:gd name="connsiteY17" fmla="*/ 883508 h 2421924"/>
              <a:gd name="connsiteX18" fmla="*/ 1000897 w 2403389"/>
              <a:gd name="connsiteY18" fmla="*/ 722870 h 2421924"/>
              <a:gd name="connsiteX19" fmla="*/ 1000897 w 2403389"/>
              <a:gd name="connsiteY19" fmla="*/ 432486 h 2421924"/>
              <a:gd name="connsiteX20" fmla="*/ 951470 w 2403389"/>
              <a:gd name="connsiteY20" fmla="*/ 222422 h 2421924"/>
              <a:gd name="connsiteX21" fmla="*/ 945291 w 2403389"/>
              <a:gd name="connsiteY21" fmla="*/ 55605 h 2421924"/>
              <a:gd name="connsiteX22" fmla="*/ 914400 w 2403389"/>
              <a:gd name="connsiteY22" fmla="*/ 0 h 2421924"/>
              <a:gd name="connsiteX23" fmla="*/ 759940 w 2403389"/>
              <a:gd name="connsiteY23" fmla="*/ 30892 h 2421924"/>
              <a:gd name="connsiteX24" fmla="*/ 648729 w 2403389"/>
              <a:gd name="connsiteY24" fmla="*/ 61784 h 2421924"/>
              <a:gd name="connsiteX25" fmla="*/ 0 w 2403389"/>
              <a:gd name="connsiteY25" fmla="*/ 55605 h 24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3389" h="2421924">
                <a:moveTo>
                  <a:pt x="2403389" y="2421924"/>
                </a:moveTo>
                <a:lnTo>
                  <a:pt x="2335427" y="2298357"/>
                </a:lnTo>
                <a:lnTo>
                  <a:pt x="2075935" y="2100649"/>
                </a:lnTo>
                <a:lnTo>
                  <a:pt x="1989437" y="1983259"/>
                </a:lnTo>
                <a:lnTo>
                  <a:pt x="1816443" y="1909119"/>
                </a:lnTo>
                <a:lnTo>
                  <a:pt x="1779373" y="1791730"/>
                </a:lnTo>
                <a:lnTo>
                  <a:pt x="1723767" y="1754659"/>
                </a:lnTo>
                <a:lnTo>
                  <a:pt x="1699054" y="1556951"/>
                </a:lnTo>
                <a:lnTo>
                  <a:pt x="1649627" y="1507524"/>
                </a:lnTo>
                <a:lnTo>
                  <a:pt x="1618735" y="1396313"/>
                </a:lnTo>
                <a:lnTo>
                  <a:pt x="1458097" y="1235676"/>
                </a:lnTo>
                <a:lnTo>
                  <a:pt x="1427205" y="1143000"/>
                </a:lnTo>
                <a:lnTo>
                  <a:pt x="1377778" y="1130643"/>
                </a:lnTo>
                <a:lnTo>
                  <a:pt x="1359243" y="1025611"/>
                </a:lnTo>
                <a:lnTo>
                  <a:pt x="1315994" y="988541"/>
                </a:lnTo>
                <a:lnTo>
                  <a:pt x="1322173" y="939113"/>
                </a:lnTo>
                <a:lnTo>
                  <a:pt x="1278924" y="889686"/>
                </a:lnTo>
                <a:lnTo>
                  <a:pt x="1068859" y="883508"/>
                </a:lnTo>
                <a:lnTo>
                  <a:pt x="1000897" y="722870"/>
                </a:lnTo>
                <a:lnTo>
                  <a:pt x="1000897" y="432486"/>
                </a:lnTo>
                <a:lnTo>
                  <a:pt x="951470" y="222422"/>
                </a:lnTo>
                <a:lnTo>
                  <a:pt x="945291" y="55605"/>
                </a:lnTo>
                <a:lnTo>
                  <a:pt x="914400" y="0"/>
                </a:lnTo>
                <a:lnTo>
                  <a:pt x="759940" y="30892"/>
                </a:lnTo>
                <a:lnTo>
                  <a:pt x="648729" y="61784"/>
                </a:lnTo>
                <a:lnTo>
                  <a:pt x="0" y="55605"/>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3" name="Freeform 32"/>
          <p:cNvSpPr/>
          <p:nvPr/>
        </p:nvSpPr>
        <p:spPr>
          <a:xfrm>
            <a:off x="2603817" y="3648948"/>
            <a:ext cx="2608122" cy="463569"/>
          </a:xfrm>
          <a:custGeom>
            <a:avLst/>
            <a:gdLst>
              <a:gd name="connsiteX0" fmla="*/ 0 w 2608857"/>
              <a:gd name="connsiteY0" fmla="*/ 463700 h 463700"/>
              <a:gd name="connsiteX1" fmla="*/ 199348 w 2608857"/>
              <a:gd name="connsiteY1" fmla="*/ 385695 h 463700"/>
              <a:gd name="connsiteX2" fmla="*/ 394362 w 2608857"/>
              <a:gd name="connsiteY2" fmla="*/ 329357 h 463700"/>
              <a:gd name="connsiteX3" fmla="*/ 537372 w 2608857"/>
              <a:gd name="connsiteY3" fmla="*/ 316356 h 463700"/>
              <a:gd name="connsiteX4" fmla="*/ 576375 w 2608857"/>
              <a:gd name="connsiteY4" fmla="*/ 225350 h 463700"/>
              <a:gd name="connsiteX5" fmla="*/ 901399 w 2608857"/>
              <a:gd name="connsiteY5" fmla="*/ 4334 h 463700"/>
              <a:gd name="connsiteX6" fmla="*/ 1022741 w 2608857"/>
              <a:gd name="connsiteY6" fmla="*/ 0 h 463700"/>
              <a:gd name="connsiteX7" fmla="*/ 1165752 w 2608857"/>
              <a:gd name="connsiteY7" fmla="*/ 104007 h 463700"/>
              <a:gd name="connsiteX8" fmla="*/ 1287094 w 2608857"/>
              <a:gd name="connsiteY8" fmla="*/ 212349 h 463700"/>
              <a:gd name="connsiteX9" fmla="*/ 1698790 w 2608857"/>
              <a:gd name="connsiteY9" fmla="*/ 229683 h 463700"/>
              <a:gd name="connsiteX10" fmla="*/ 1798464 w 2608857"/>
              <a:gd name="connsiteY10" fmla="*/ 325024 h 463700"/>
              <a:gd name="connsiteX11" fmla="*/ 1954476 w 2608857"/>
              <a:gd name="connsiteY11" fmla="*/ 325024 h 463700"/>
              <a:gd name="connsiteX12" fmla="*/ 2023814 w 2608857"/>
              <a:gd name="connsiteY12" fmla="*/ 303355 h 463700"/>
              <a:gd name="connsiteX13" fmla="*/ 2093153 w 2608857"/>
              <a:gd name="connsiteY13" fmla="*/ 390028 h 463700"/>
              <a:gd name="connsiteX14" fmla="*/ 2188493 w 2608857"/>
              <a:gd name="connsiteY14" fmla="*/ 338025 h 463700"/>
              <a:gd name="connsiteX15" fmla="*/ 2227496 w 2608857"/>
              <a:gd name="connsiteY15" fmla="*/ 303355 h 463700"/>
              <a:gd name="connsiteX16" fmla="*/ 2608857 w 2608857"/>
              <a:gd name="connsiteY16" fmla="*/ 238351 h 4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8857" h="463700">
                <a:moveTo>
                  <a:pt x="0" y="463700"/>
                </a:moveTo>
                <a:lnTo>
                  <a:pt x="199348" y="385695"/>
                </a:lnTo>
                <a:lnTo>
                  <a:pt x="394362" y="329357"/>
                </a:lnTo>
                <a:lnTo>
                  <a:pt x="537372" y="316356"/>
                </a:lnTo>
                <a:lnTo>
                  <a:pt x="576375" y="225350"/>
                </a:lnTo>
                <a:lnTo>
                  <a:pt x="901399" y="4334"/>
                </a:lnTo>
                <a:lnTo>
                  <a:pt x="1022741" y="0"/>
                </a:lnTo>
                <a:lnTo>
                  <a:pt x="1165752" y="104007"/>
                </a:lnTo>
                <a:lnTo>
                  <a:pt x="1287094" y="212349"/>
                </a:lnTo>
                <a:lnTo>
                  <a:pt x="1698790" y="229683"/>
                </a:lnTo>
                <a:lnTo>
                  <a:pt x="1798464" y="325024"/>
                </a:lnTo>
                <a:lnTo>
                  <a:pt x="1954476" y="325024"/>
                </a:lnTo>
                <a:lnTo>
                  <a:pt x="2023814" y="303355"/>
                </a:lnTo>
                <a:lnTo>
                  <a:pt x="2093153" y="390028"/>
                </a:lnTo>
                <a:lnTo>
                  <a:pt x="2188493" y="338025"/>
                </a:lnTo>
                <a:lnTo>
                  <a:pt x="2227496" y="303355"/>
                </a:lnTo>
                <a:lnTo>
                  <a:pt x="2608857" y="238351"/>
                </a:lnTo>
              </a:path>
            </a:pathLst>
          </a:custGeom>
          <a:noFill/>
          <a:ln w="381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4" name="Freeform 33"/>
          <p:cNvSpPr/>
          <p:nvPr/>
        </p:nvSpPr>
        <p:spPr>
          <a:xfrm>
            <a:off x="3155559" y="2639957"/>
            <a:ext cx="548485" cy="614967"/>
          </a:xfrm>
          <a:custGeom>
            <a:avLst/>
            <a:gdLst>
              <a:gd name="connsiteX0" fmla="*/ 548640 w 548640"/>
              <a:gd name="connsiteY0" fmla="*/ 615141 h 615141"/>
              <a:gd name="connsiteX1" fmla="*/ 509847 w 548640"/>
              <a:gd name="connsiteY1" fmla="*/ 454429 h 615141"/>
              <a:gd name="connsiteX2" fmla="*/ 432262 w 548640"/>
              <a:gd name="connsiteY2" fmla="*/ 399010 h 615141"/>
              <a:gd name="connsiteX3" fmla="*/ 393469 w 548640"/>
              <a:gd name="connsiteY3" fmla="*/ 227214 h 615141"/>
              <a:gd name="connsiteX4" fmla="*/ 254923 w 548640"/>
              <a:gd name="connsiteY4" fmla="*/ 105294 h 615141"/>
              <a:gd name="connsiteX5" fmla="*/ 205047 w 548640"/>
              <a:gd name="connsiteY5" fmla="*/ 55418 h 615141"/>
              <a:gd name="connsiteX6" fmla="*/ 0 w 548640"/>
              <a:gd name="connsiteY6" fmla="*/ 0 h 61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 h="615141">
                <a:moveTo>
                  <a:pt x="548640" y="615141"/>
                </a:moveTo>
                <a:lnTo>
                  <a:pt x="509847" y="454429"/>
                </a:lnTo>
                <a:lnTo>
                  <a:pt x="432262" y="399010"/>
                </a:lnTo>
                <a:lnTo>
                  <a:pt x="393469" y="227214"/>
                </a:lnTo>
                <a:lnTo>
                  <a:pt x="254923" y="105294"/>
                </a:lnTo>
                <a:lnTo>
                  <a:pt x="205047" y="55418"/>
                </a:lnTo>
                <a:lnTo>
                  <a:pt x="0" y="0"/>
                </a:lnTo>
              </a:path>
            </a:pathLst>
          </a:custGeom>
          <a:noFill/>
          <a:ln w="3175">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5" name="Freeform 34"/>
          <p:cNvSpPr/>
          <p:nvPr/>
        </p:nvSpPr>
        <p:spPr>
          <a:xfrm>
            <a:off x="1885824" y="1649858"/>
            <a:ext cx="1311899" cy="2233018"/>
          </a:xfrm>
          <a:custGeom>
            <a:avLst/>
            <a:gdLst>
              <a:gd name="connsiteX0" fmla="*/ 1312269 w 1312269"/>
              <a:gd name="connsiteY0" fmla="*/ 2233648 h 2233648"/>
              <a:gd name="connsiteX1" fmla="*/ 1207566 w 1312269"/>
              <a:gd name="connsiteY1" fmla="*/ 2177807 h 2233648"/>
              <a:gd name="connsiteX2" fmla="*/ 1102864 w 1312269"/>
              <a:gd name="connsiteY2" fmla="*/ 1989343 h 2233648"/>
              <a:gd name="connsiteX3" fmla="*/ 1047023 w 1312269"/>
              <a:gd name="connsiteY3" fmla="*/ 1870681 h 2233648"/>
              <a:gd name="connsiteX4" fmla="*/ 928360 w 1312269"/>
              <a:gd name="connsiteY4" fmla="*/ 1772958 h 2233648"/>
              <a:gd name="connsiteX5" fmla="*/ 928360 w 1312269"/>
              <a:gd name="connsiteY5" fmla="*/ 1682216 h 2233648"/>
              <a:gd name="connsiteX6" fmla="*/ 711976 w 1312269"/>
              <a:gd name="connsiteY6" fmla="*/ 1472812 h 2233648"/>
              <a:gd name="connsiteX7" fmla="*/ 704995 w 1312269"/>
              <a:gd name="connsiteY7" fmla="*/ 1319248 h 2233648"/>
              <a:gd name="connsiteX8" fmla="*/ 551432 w 1312269"/>
              <a:gd name="connsiteY8" fmla="*/ 1165685 h 2233648"/>
              <a:gd name="connsiteX9" fmla="*/ 565392 w 1312269"/>
              <a:gd name="connsiteY9" fmla="*/ 1074943 h 2233648"/>
              <a:gd name="connsiteX10" fmla="*/ 516531 w 1312269"/>
              <a:gd name="connsiteY10" fmla="*/ 998161 h 2233648"/>
              <a:gd name="connsiteX11" fmla="*/ 516531 w 1312269"/>
              <a:gd name="connsiteY11" fmla="*/ 914400 h 2233648"/>
              <a:gd name="connsiteX12" fmla="*/ 474650 w 1312269"/>
              <a:gd name="connsiteY12" fmla="*/ 844598 h 2233648"/>
              <a:gd name="connsiteX13" fmla="*/ 376928 w 1312269"/>
              <a:gd name="connsiteY13" fmla="*/ 795737 h 2233648"/>
              <a:gd name="connsiteX14" fmla="*/ 300147 w 1312269"/>
              <a:gd name="connsiteY14" fmla="*/ 656134 h 2233648"/>
              <a:gd name="connsiteX15" fmla="*/ 209405 w 1312269"/>
              <a:gd name="connsiteY15" fmla="*/ 586332 h 2233648"/>
              <a:gd name="connsiteX16" fmla="*/ 223365 w 1312269"/>
              <a:gd name="connsiteY16" fmla="*/ 432769 h 2233648"/>
              <a:gd name="connsiteX17" fmla="*/ 272226 w 1312269"/>
              <a:gd name="connsiteY17" fmla="*/ 321087 h 2233648"/>
              <a:gd name="connsiteX18" fmla="*/ 153563 w 1312269"/>
              <a:gd name="connsiteY18" fmla="*/ 314107 h 2233648"/>
              <a:gd name="connsiteX19" fmla="*/ 153563 w 1312269"/>
              <a:gd name="connsiteY19" fmla="*/ 209404 h 2233648"/>
              <a:gd name="connsiteX20" fmla="*/ 118663 w 1312269"/>
              <a:gd name="connsiteY20" fmla="*/ 111682 h 2233648"/>
              <a:gd name="connsiteX21" fmla="*/ 62821 w 1312269"/>
              <a:gd name="connsiteY21" fmla="*/ 111682 h 2233648"/>
              <a:gd name="connsiteX22" fmla="*/ 76782 w 1312269"/>
              <a:gd name="connsiteY22" fmla="*/ 76781 h 2233648"/>
              <a:gd name="connsiteX23" fmla="*/ 0 w 1312269"/>
              <a:gd name="connsiteY23" fmla="*/ 0 h 223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2269" h="2233648">
                <a:moveTo>
                  <a:pt x="1312269" y="2233648"/>
                </a:moveTo>
                <a:lnTo>
                  <a:pt x="1207566" y="2177807"/>
                </a:lnTo>
                <a:lnTo>
                  <a:pt x="1102864" y="1989343"/>
                </a:lnTo>
                <a:lnTo>
                  <a:pt x="1047023" y="1870681"/>
                </a:lnTo>
                <a:lnTo>
                  <a:pt x="928360" y="1772958"/>
                </a:lnTo>
                <a:lnTo>
                  <a:pt x="928360" y="1682216"/>
                </a:lnTo>
                <a:lnTo>
                  <a:pt x="711976" y="1472812"/>
                </a:lnTo>
                <a:lnTo>
                  <a:pt x="704995" y="1319248"/>
                </a:lnTo>
                <a:lnTo>
                  <a:pt x="551432" y="1165685"/>
                </a:lnTo>
                <a:lnTo>
                  <a:pt x="565392" y="1074943"/>
                </a:lnTo>
                <a:lnTo>
                  <a:pt x="516531" y="998161"/>
                </a:lnTo>
                <a:lnTo>
                  <a:pt x="516531" y="914400"/>
                </a:lnTo>
                <a:lnTo>
                  <a:pt x="474650" y="844598"/>
                </a:lnTo>
                <a:lnTo>
                  <a:pt x="376928" y="795737"/>
                </a:lnTo>
                <a:lnTo>
                  <a:pt x="300147" y="656134"/>
                </a:lnTo>
                <a:lnTo>
                  <a:pt x="209405" y="586332"/>
                </a:lnTo>
                <a:lnTo>
                  <a:pt x="223365" y="432769"/>
                </a:lnTo>
                <a:lnTo>
                  <a:pt x="272226" y="321087"/>
                </a:lnTo>
                <a:lnTo>
                  <a:pt x="153563" y="314107"/>
                </a:lnTo>
                <a:lnTo>
                  <a:pt x="153563" y="209404"/>
                </a:lnTo>
                <a:lnTo>
                  <a:pt x="118663" y="111682"/>
                </a:lnTo>
                <a:lnTo>
                  <a:pt x="62821" y="111682"/>
                </a:lnTo>
                <a:lnTo>
                  <a:pt x="76782" y="76781"/>
                </a:lnTo>
                <a:lnTo>
                  <a:pt x="0" y="0"/>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6" name="Freeform 35"/>
          <p:cNvSpPr/>
          <p:nvPr/>
        </p:nvSpPr>
        <p:spPr>
          <a:xfrm>
            <a:off x="2395233" y="2536089"/>
            <a:ext cx="724795" cy="130301"/>
          </a:xfrm>
          <a:custGeom>
            <a:avLst/>
            <a:gdLst>
              <a:gd name="connsiteX0" fmla="*/ 781777 w 781777"/>
              <a:gd name="connsiteY0" fmla="*/ 118663 h 139603"/>
              <a:gd name="connsiteX1" fmla="*/ 586333 w 781777"/>
              <a:gd name="connsiteY1" fmla="*/ 118663 h 139603"/>
              <a:gd name="connsiteX2" fmla="*/ 481631 w 781777"/>
              <a:gd name="connsiteY2" fmla="*/ 90742 h 139603"/>
              <a:gd name="connsiteX3" fmla="*/ 369948 w 781777"/>
              <a:gd name="connsiteY3" fmla="*/ 139603 h 139603"/>
              <a:gd name="connsiteX4" fmla="*/ 244306 w 781777"/>
              <a:gd name="connsiteY4" fmla="*/ 76782 h 139603"/>
              <a:gd name="connsiteX5" fmla="*/ 202425 w 781777"/>
              <a:gd name="connsiteY5" fmla="*/ 0 h 139603"/>
              <a:gd name="connsiteX6" fmla="*/ 0 w 781777"/>
              <a:gd name="connsiteY6" fmla="*/ 0 h 13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777" h="139603">
                <a:moveTo>
                  <a:pt x="781777" y="118663"/>
                </a:moveTo>
                <a:lnTo>
                  <a:pt x="586333" y="118663"/>
                </a:lnTo>
                <a:lnTo>
                  <a:pt x="481631" y="90742"/>
                </a:lnTo>
                <a:lnTo>
                  <a:pt x="369948" y="139603"/>
                </a:lnTo>
                <a:lnTo>
                  <a:pt x="244306" y="76782"/>
                </a:lnTo>
                <a:lnTo>
                  <a:pt x="202425" y="0"/>
                </a:lnTo>
                <a:lnTo>
                  <a:pt x="0" y="0"/>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7" name="Freeform 36"/>
          <p:cNvSpPr/>
          <p:nvPr/>
        </p:nvSpPr>
        <p:spPr>
          <a:xfrm>
            <a:off x="5105833" y="2116580"/>
            <a:ext cx="168965" cy="571881"/>
          </a:xfrm>
          <a:custGeom>
            <a:avLst/>
            <a:gdLst>
              <a:gd name="connsiteX0" fmla="*/ 0 w 169013"/>
              <a:gd name="connsiteY0" fmla="*/ 0 h 572042"/>
              <a:gd name="connsiteX1" fmla="*/ 86673 w 169013"/>
              <a:gd name="connsiteY1" fmla="*/ 182014 h 572042"/>
              <a:gd name="connsiteX2" fmla="*/ 78006 w 169013"/>
              <a:gd name="connsiteY2" fmla="*/ 234017 h 572042"/>
              <a:gd name="connsiteX3" fmla="*/ 91007 w 169013"/>
              <a:gd name="connsiteY3" fmla="*/ 277354 h 572042"/>
              <a:gd name="connsiteX4" fmla="*/ 73672 w 169013"/>
              <a:gd name="connsiteY4" fmla="*/ 325024 h 572042"/>
              <a:gd name="connsiteX5" fmla="*/ 125676 w 169013"/>
              <a:gd name="connsiteY5" fmla="*/ 442032 h 572042"/>
              <a:gd name="connsiteX6" fmla="*/ 169013 w 169013"/>
              <a:gd name="connsiteY6" fmla="*/ 572042 h 5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13" h="572042">
                <a:moveTo>
                  <a:pt x="0" y="0"/>
                </a:moveTo>
                <a:lnTo>
                  <a:pt x="86673" y="182014"/>
                </a:lnTo>
                <a:lnTo>
                  <a:pt x="78006" y="234017"/>
                </a:lnTo>
                <a:lnTo>
                  <a:pt x="91007" y="277354"/>
                </a:lnTo>
                <a:lnTo>
                  <a:pt x="73672" y="325024"/>
                </a:lnTo>
                <a:lnTo>
                  <a:pt x="125676" y="442032"/>
                </a:lnTo>
                <a:lnTo>
                  <a:pt x="169013" y="572042"/>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Freeform 37"/>
          <p:cNvSpPr/>
          <p:nvPr/>
        </p:nvSpPr>
        <p:spPr>
          <a:xfrm>
            <a:off x="4713709" y="2318937"/>
            <a:ext cx="862153" cy="706185"/>
          </a:xfrm>
          <a:custGeom>
            <a:avLst/>
            <a:gdLst>
              <a:gd name="connsiteX0" fmla="*/ 0 w 862396"/>
              <a:gd name="connsiteY0" fmla="*/ 0 h 706385"/>
              <a:gd name="connsiteX1" fmla="*/ 82339 w 862396"/>
              <a:gd name="connsiteY1" fmla="*/ 30336 h 706385"/>
              <a:gd name="connsiteX2" fmla="*/ 130010 w 862396"/>
              <a:gd name="connsiteY2" fmla="*/ 82340 h 706385"/>
              <a:gd name="connsiteX3" fmla="*/ 195014 w 862396"/>
              <a:gd name="connsiteY3" fmla="*/ 95341 h 706385"/>
              <a:gd name="connsiteX4" fmla="*/ 225350 w 862396"/>
              <a:gd name="connsiteY4" fmla="*/ 173346 h 706385"/>
              <a:gd name="connsiteX5" fmla="*/ 338025 w 862396"/>
              <a:gd name="connsiteY5" fmla="*/ 247018 h 706385"/>
              <a:gd name="connsiteX6" fmla="*/ 368360 w 862396"/>
              <a:gd name="connsiteY6" fmla="*/ 333691 h 706385"/>
              <a:gd name="connsiteX7" fmla="*/ 459367 w 862396"/>
              <a:gd name="connsiteY7" fmla="*/ 333691 h 706385"/>
              <a:gd name="connsiteX8" fmla="*/ 485369 w 862396"/>
              <a:gd name="connsiteY8" fmla="*/ 481035 h 706385"/>
              <a:gd name="connsiteX9" fmla="*/ 463701 w 862396"/>
              <a:gd name="connsiteY9" fmla="*/ 533039 h 706385"/>
              <a:gd name="connsiteX10" fmla="*/ 489702 w 862396"/>
              <a:gd name="connsiteY10" fmla="*/ 567708 h 706385"/>
              <a:gd name="connsiteX11" fmla="*/ 541706 w 862396"/>
              <a:gd name="connsiteY11" fmla="*/ 563375 h 706385"/>
              <a:gd name="connsiteX12" fmla="*/ 589376 w 862396"/>
              <a:gd name="connsiteY12" fmla="*/ 589377 h 706385"/>
              <a:gd name="connsiteX13" fmla="*/ 641380 w 862396"/>
              <a:gd name="connsiteY13" fmla="*/ 606711 h 706385"/>
              <a:gd name="connsiteX14" fmla="*/ 702051 w 862396"/>
              <a:gd name="connsiteY14" fmla="*/ 658715 h 706385"/>
              <a:gd name="connsiteX15" fmla="*/ 736721 w 862396"/>
              <a:gd name="connsiteY15" fmla="*/ 658715 h 706385"/>
              <a:gd name="connsiteX16" fmla="*/ 784391 w 862396"/>
              <a:gd name="connsiteY16" fmla="*/ 706385 h 706385"/>
              <a:gd name="connsiteX17" fmla="*/ 862396 w 862396"/>
              <a:gd name="connsiteY17" fmla="*/ 671716 h 70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396" h="706385">
                <a:moveTo>
                  <a:pt x="0" y="0"/>
                </a:moveTo>
                <a:lnTo>
                  <a:pt x="82339" y="30336"/>
                </a:lnTo>
                <a:lnTo>
                  <a:pt x="130010" y="82340"/>
                </a:lnTo>
                <a:lnTo>
                  <a:pt x="195014" y="95341"/>
                </a:lnTo>
                <a:lnTo>
                  <a:pt x="225350" y="173346"/>
                </a:lnTo>
                <a:lnTo>
                  <a:pt x="338025" y="247018"/>
                </a:lnTo>
                <a:lnTo>
                  <a:pt x="368360" y="333691"/>
                </a:lnTo>
                <a:lnTo>
                  <a:pt x="459367" y="333691"/>
                </a:lnTo>
                <a:lnTo>
                  <a:pt x="485369" y="481035"/>
                </a:lnTo>
                <a:lnTo>
                  <a:pt x="463701" y="533039"/>
                </a:lnTo>
                <a:lnTo>
                  <a:pt x="489702" y="567708"/>
                </a:lnTo>
                <a:lnTo>
                  <a:pt x="541706" y="563375"/>
                </a:lnTo>
                <a:lnTo>
                  <a:pt x="589376" y="589377"/>
                </a:lnTo>
                <a:lnTo>
                  <a:pt x="641380" y="606711"/>
                </a:lnTo>
                <a:lnTo>
                  <a:pt x="702051" y="658715"/>
                </a:lnTo>
                <a:lnTo>
                  <a:pt x="736721" y="658715"/>
                </a:lnTo>
                <a:lnTo>
                  <a:pt x="784391" y="706385"/>
                </a:lnTo>
                <a:lnTo>
                  <a:pt x="862396" y="671716"/>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9" name="Freeform 38"/>
          <p:cNvSpPr/>
          <p:nvPr/>
        </p:nvSpPr>
        <p:spPr>
          <a:xfrm>
            <a:off x="1494174" y="3393985"/>
            <a:ext cx="1316365" cy="201112"/>
          </a:xfrm>
          <a:custGeom>
            <a:avLst/>
            <a:gdLst>
              <a:gd name="connsiteX0" fmla="*/ 1316736 w 1316736"/>
              <a:gd name="connsiteY0" fmla="*/ 0 h 201168"/>
              <a:gd name="connsiteX1" fmla="*/ 1207008 w 1316736"/>
              <a:gd name="connsiteY1" fmla="*/ 91440 h 201168"/>
              <a:gd name="connsiteX2" fmla="*/ 1115568 w 1316736"/>
              <a:gd name="connsiteY2" fmla="*/ 105156 h 201168"/>
              <a:gd name="connsiteX3" fmla="*/ 1074420 w 1316736"/>
              <a:gd name="connsiteY3" fmla="*/ 64008 h 201168"/>
              <a:gd name="connsiteX4" fmla="*/ 978408 w 1316736"/>
              <a:gd name="connsiteY4" fmla="*/ 123444 h 201168"/>
              <a:gd name="connsiteX5" fmla="*/ 786384 w 1316736"/>
              <a:gd name="connsiteY5" fmla="*/ 128016 h 201168"/>
              <a:gd name="connsiteX6" fmla="*/ 576072 w 1316736"/>
              <a:gd name="connsiteY6" fmla="*/ 155448 h 201168"/>
              <a:gd name="connsiteX7" fmla="*/ 429768 w 1316736"/>
              <a:gd name="connsiteY7" fmla="*/ 68580 h 201168"/>
              <a:gd name="connsiteX8" fmla="*/ 214884 w 1316736"/>
              <a:gd name="connsiteY8" fmla="*/ 105156 h 201168"/>
              <a:gd name="connsiteX9" fmla="*/ 0 w 1316736"/>
              <a:gd name="connsiteY9" fmla="*/ 201168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736" h="201168">
                <a:moveTo>
                  <a:pt x="1316736" y="0"/>
                </a:moveTo>
                <a:lnTo>
                  <a:pt x="1207008" y="91440"/>
                </a:lnTo>
                <a:lnTo>
                  <a:pt x="1115568" y="105156"/>
                </a:lnTo>
                <a:lnTo>
                  <a:pt x="1074420" y="64008"/>
                </a:lnTo>
                <a:lnTo>
                  <a:pt x="978408" y="123444"/>
                </a:lnTo>
                <a:lnTo>
                  <a:pt x="786384" y="128016"/>
                </a:lnTo>
                <a:lnTo>
                  <a:pt x="576072" y="155448"/>
                </a:lnTo>
                <a:lnTo>
                  <a:pt x="429768" y="68580"/>
                </a:lnTo>
                <a:lnTo>
                  <a:pt x="214884" y="105156"/>
                </a:lnTo>
                <a:lnTo>
                  <a:pt x="0" y="201168"/>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0" name="Freeform 39"/>
          <p:cNvSpPr/>
          <p:nvPr/>
        </p:nvSpPr>
        <p:spPr>
          <a:xfrm>
            <a:off x="5376570" y="2174699"/>
            <a:ext cx="324932" cy="1451618"/>
          </a:xfrm>
          <a:custGeom>
            <a:avLst/>
            <a:gdLst>
              <a:gd name="connsiteX0" fmla="*/ 299022 w 325024"/>
              <a:gd name="connsiteY0" fmla="*/ 1391102 h 1391102"/>
              <a:gd name="connsiteX1" fmla="*/ 325024 w 325024"/>
              <a:gd name="connsiteY1" fmla="*/ 1269760 h 1391102"/>
              <a:gd name="connsiteX2" fmla="*/ 281688 w 325024"/>
              <a:gd name="connsiteY2" fmla="*/ 1204755 h 1391102"/>
              <a:gd name="connsiteX3" fmla="*/ 316357 w 325024"/>
              <a:gd name="connsiteY3" fmla="*/ 1066078 h 1391102"/>
              <a:gd name="connsiteX4" fmla="*/ 281688 w 325024"/>
              <a:gd name="connsiteY4" fmla="*/ 1001073 h 1391102"/>
              <a:gd name="connsiteX5" fmla="*/ 273020 w 325024"/>
              <a:gd name="connsiteY5" fmla="*/ 914400 h 1391102"/>
              <a:gd name="connsiteX6" fmla="*/ 208016 w 325024"/>
              <a:gd name="connsiteY6" fmla="*/ 845062 h 1391102"/>
              <a:gd name="connsiteX7" fmla="*/ 208016 w 325024"/>
              <a:gd name="connsiteY7" fmla="*/ 762723 h 1391102"/>
              <a:gd name="connsiteX8" fmla="*/ 130010 w 325024"/>
              <a:gd name="connsiteY8" fmla="*/ 723720 h 1391102"/>
              <a:gd name="connsiteX9" fmla="*/ 130010 w 325024"/>
              <a:gd name="connsiteY9" fmla="*/ 624046 h 1391102"/>
              <a:gd name="connsiteX10" fmla="*/ 173346 w 325024"/>
              <a:gd name="connsiteY10" fmla="*/ 598044 h 1391102"/>
              <a:gd name="connsiteX11" fmla="*/ 156012 w 325024"/>
              <a:gd name="connsiteY11" fmla="*/ 537373 h 1391102"/>
              <a:gd name="connsiteX12" fmla="*/ 125676 w 325024"/>
              <a:gd name="connsiteY12" fmla="*/ 325024 h 1391102"/>
              <a:gd name="connsiteX13" fmla="*/ 52004 w 325024"/>
              <a:gd name="connsiteY13" fmla="*/ 216683 h 1391102"/>
              <a:gd name="connsiteX14" fmla="*/ 0 w 325024"/>
              <a:gd name="connsiteY14" fmla="*/ 199348 h 1391102"/>
              <a:gd name="connsiteX15" fmla="*/ 39003 w 325024"/>
              <a:gd name="connsiteY15" fmla="*/ 156012 h 1391102"/>
              <a:gd name="connsiteX16" fmla="*/ 17335 w 325024"/>
              <a:gd name="connsiteY16" fmla="*/ 117009 h 1391102"/>
              <a:gd name="connsiteX17" fmla="*/ 13001 w 325024"/>
              <a:gd name="connsiteY17" fmla="*/ 0 h 139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5024" h="1391102">
                <a:moveTo>
                  <a:pt x="299022" y="1391102"/>
                </a:moveTo>
                <a:lnTo>
                  <a:pt x="325024" y="1269760"/>
                </a:lnTo>
                <a:lnTo>
                  <a:pt x="281688" y="1204755"/>
                </a:lnTo>
                <a:lnTo>
                  <a:pt x="316357" y="1066078"/>
                </a:lnTo>
                <a:lnTo>
                  <a:pt x="281688" y="1001073"/>
                </a:lnTo>
                <a:lnTo>
                  <a:pt x="273020" y="914400"/>
                </a:lnTo>
                <a:lnTo>
                  <a:pt x="208016" y="845062"/>
                </a:lnTo>
                <a:lnTo>
                  <a:pt x="208016" y="762723"/>
                </a:lnTo>
                <a:lnTo>
                  <a:pt x="130010" y="723720"/>
                </a:lnTo>
                <a:lnTo>
                  <a:pt x="130010" y="624046"/>
                </a:lnTo>
                <a:lnTo>
                  <a:pt x="173346" y="598044"/>
                </a:lnTo>
                <a:lnTo>
                  <a:pt x="156012" y="537373"/>
                </a:lnTo>
                <a:lnTo>
                  <a:pt x="125676" y="325024"/>
                </a:lnTo>
                <a:lnTo>
                  <a:pt x="52004" y="216683"/>
                </a:lnTo>
                <a:lnTo>
                  <a:pt x="0" y="199348"/>
                </a:lnTo>
                <a:lnTo>
                  <a:pt x="39003" y="156012"/>
                </a:lnTo>
                <a:lnTo>
                  <a:pt x="17335" y="117009"/>
                </a:lnTo>
                <a:lnTo>
                  <a:pt x="13001" y="0"/>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1" name="Freeform 40"/>
          <p:cNvSpPr/>
          <p:nvPr/>
        </p:nvSpPr>
        <p:spPr>
          <a:xfrm>
            <a:off x="2595715" y="2914061"/>
            <a:ext cx="508502" cy="59869"/>
          </a:xfrm>
          <a:custGeom>
            <a:avLst/>
            <a:gdLst>
              <a:gd name="connsiteX0" fmla="*/ 0 w 594360"/>
              <a:gd name="connsiteY0" fmla="*/ 45720 h 45720"/>
              <a:gd name="connsiteX1" fmla="*/ 100584 w 594360"/>
              <a:gd name="connsiteY1" fmla="*/ 22860 h 45720"/>
              <a:gd name="connsiteX2" fmla="*/ 196596 w 594360"/>
              <a:gd name="connsiteY2" fmla="*/ 0 h 45720"/>
              <a:gd name="connsiteX3" fmla="*/ 374904 w 594360"/>
              <a:gd name="connsiteY3" fmla="*/ 41148 h 45720"/>
              <a:gd name="connsiteX4" fmla="*/ 502920 w 594360"/>
              <a:gd name="connsiteY4" fmla="*/ 36576 h 45720"/>
              <a:gd name="connsiteX5" fmla="*/ 594360 w 594360"/>
              <a:gd name="connsiteY5" fmla="*/ 457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60" h="45720">
                <a:moveTo>
                  <a:pt x="0" y="45720"/>
                </a:moveTo>
                <a:lnTo>
                  <a:pt x="100584" y="22860"/>
                </a:lnTo>
                <a:lnTo>
                  <a:pt x="196596" y="0"/>
                </a:lnTo>
                <a:lnTo>
                  <a:pt x="374904" y="41148"/>
                </a:lnTo>
                <a:lnTo>
                  <a:pt x="502920" y="36576"/>
                </a:lnTo>
                <a:lnTo>
                  <a:pt x="594360" y="45720"/>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2" name="Freeform 41"/>
          <p:cNvSpPr/>
          <p:nvPr/>
        </p:nvSpPr>
        <p:spPr>
          <a:xfrm>
            <a:off x="2833393" y="2946056"/>
            <a:ext cx="269672" cy="406793"/>
          </a:xfrm>
          <a:custGeom>
            <a:avLst/>
            <a:gdLst>
              <a:gd name="connsiteX0" fmla="*/ 269748 w 269748"/>
              <a:gd name="connsiteY0" fmla="*/ 0 h 406908"/>
              <a:gd name="connsiteX1" fmla="*/ 214884 w 269748"/>
              <a:gd name="connsiteY1" fmla="*/ 118872 h 406908"/>
              <a:gd name="connsiteX2" fmla="*/ 242316 w 269748"/>
              <a:gd name="connsiteY2" fmla="*/ 242316 h 406908"/>
              <a:gd name="connsiteX3" fmla="*/ 155448 w 269748"/>
              <a:gd name="connsiteY3" fmla="*/ 260604 h 406908"/>
              <a:gd name="connsiteX4" fmla="*/ 109728 w 269748"/>
              <a:gd name="connsiteY4" fmla="*/ 306324 h 406908"/>
              <a:gd name="connsiteX5" fmla="*/ 36576 w 269748"/>
              <a:gd name="connsiteY5" fmla="*/ 310896 h 406908"/>
              <a:gd name="connsiteX6" fmla="*/ 41148 w 269748"/>
              <a:gd name="connsiteY6" fmla="*/ 356616 h 406908"/>
              <a:gd name="connsiteX7" fmla="*/ 0 w 269748"/>
              <a:gd name="connsiteY7" fmla="*/ 406908 h 4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48" h="406908">
                <a:moveTo>
                  <a:pt x="269748" y="0"/>
                </a:moveTo>
                <a:lnTo>
                  <a:pt x="214884" y="118872"/>
                </a:lnTo>
                <a:lnTo>
                  <a:pt x="242316" y="242316"/>
                </a:lnTo>
                <a:lnTo>
                  <a:pt x="155448" y="260604"/>
                </a:lnTo>
                <a:lnTo>
                  <a:pt x="109728" y="306324"/>
                </a:lnTo>
                <a:lnTo>
                  <a:pt x="36576" y="310896"/>
                </a:lnTo>
                <a:lnTo>
                  <a:pt x="41148" y="356616"/>
                </a:lnTo>
                <a:lnTo>
                  <a:pt x="0" y="406908"/>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3" name="Freeform 42"/>
          <p:cNvSpPr/>
          <p:nvPr/>
        </p:nvSpPr>
        <p:spPr>
          <a:xfrm>
            <a:off x="3395590" y="2479843"/>
            <a:ext cx="77702" cy="283384"/>
          </a:xfrm>
          <a:custGeom>
            <a:avLst/>
            <a:gdLst>
              <a:gd name="connsiteX0" fmla="*/ 54864 w 77724"/>
              <a:gd name="connsiteY0" fmla="*/ 283464 h 283464"/>
              <a:gd name="connsiteX1" fmla="*/ 77724 w 77724"/>
              <a:gd name="connsiteY1" fmla="*/ 210312 h 283464"/>
              <a:gd name="connsiteX2" fmla="*/ 36576 w 77724"/>
              <a:gd name="connsiteY2" fmla="*/ 64008 h 283464"/>
              <a:gd name="connsiteX3" fmla="*/ 0 w 77724"/>
              <a:gd name="connsiteY3" fmla="*/ 0 h 283464"/>
            </a:gdLst>
            <a:ahLst/>
            <a:cxnLst>
              <a:cxn ang="0">
                <a:pos x="connsiteX0" y="connsiteY0"/>
              </a:cxn>
              <a:cxn ang="0">
                <a:pos x="connsiteX1" y="connsiteY1"/>
              </a:cxn>
              <a:cxn ang="0">
                <a:pos x="connsiteX2" y="connsiteY2"/>
              </a:cxn>
              <a:cxn ang="0">
                <a:pos x="connsiteX3" y="connsiteY3"/>
              </a:cxn>
            </a:cxnLst>
            <a:rect l="l" t="t" r="r" b="b"/>
            <a:pathLst>
              <a:path w="77724" h="283464">
                <a:moveTo>
                  <a:pt x="54864" y="283464"/>
                </a:moveTo>
                <a:lnTo>
                  <a:pt x="77724" y="210312"/>
                </a:lnTo>
                <a:lnTo>
                  <a:pt x="36576" y="64008"/>
                </a:lnTo>
                <a:lnTo>
                  <a:pt x="0" y="0"/>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4" name="Freeform 43"/>
          <p:cNvSpPr/>
          <p:nvPr/>
        </p:nvSpPr>
        <p:spPr>
          <a:xfrm>
            <a:off x="676016" y="1200044"/>
            <a:ext cx="1005556" cy="201112"/>
          </a:xfrm>
          <a:custGeom>
            <a:avLst/>
            <a:gdLst>
              <a:gd name="connsiteX0" fmla="*/ 1005840 w 1005840"/>
              <a:gd name="connsiteY0" fmla="*/ 0 h 201168"/>
              <a:gd name="connsiteX1" fmla="*/ 923544 w 1005840"/>
              <a:gd name="connsiteY1" fmla="*/ 4572 h 201168"/>
              <a:gd name="connsiteX2" fmla="*/ 804672 w 1005840"/>
              <a:gd name="connsiteY2" fmla="*/ 68580 h 201168"/>
              <a:gd name="connsiteX3" fmla="*/ 612648 w 1005840"/>
              <a:gd name="connsiteY3" fmla="*/ 105156 h 201168"/>
              <a:gd name="connsiteX4" fmla="*/ 530352 w 1005840"/>
              <a:gd name="connsiteY4" fmla="*/ 105156 h 201168"/>
              <a:gd name="connsiteX5" fmla="*/ 338328 w 1005840"/>
              <a:gd name="connsiteY5" fmla="*/ 178308 h 201168"/>
              <a:gd name="connsiteX6" fmla="*/ 178308 w 1005840"/>
              <a:gd name="connsiteY6" fmla="*/ 201168 h 201168"/>
              <a:gd name="connsiteX7" fmla="*/ 0 w 1005840"/>
              <a:gd name="connsiteY7" fmla="*/ 178308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840" h="201168">
                <a:moveTo>
                  <a:pt x="1005840" y="0"/>
                </a:moveTo>
                <a:lnTo>
                  <a:pt x="923544" y="4572"/>
                </a:lnTo>
                <a:lnTo>
                  <a:pt x="804672" y="68580"/>
                </a:lnTo>
                <a:lnTo>
                  <a:pt x="612648" y="105156"/>
                </a:lnTo>
                <a:lnTo>
                  <a:pt x="530352" y="105156"/>
                </a:lnTo>
                <a:lnTo>
                  <a:pt x="338328" y="178308"/>
                </a:lnTo>
                <a:lnTo>
                  <a:pt x="178308" y="201168"/>
                </a:lnTo>
                <a:lnTo>
                  <a:pt x="0" y="178308"/>
                </a:lnTo>
              </a:path>
            </a:pathLst>
          </a:custGeom>
          <a:noFill/>
          <a:ln w="12700">
            <a:solidFill>
              <a:schemeClr val="bg1">
                <a:lumMod val="50000"/>
                <a:alpha val="2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3" name="Freeform 112"/>
          <p:cNvSpPr/>
          <p:nvPr/>
        </p:nvSpPr>
        <p:spPr>
          <a:xfrm>
            <a:off x="3856908" y="4080078"/>
            <a:ext cx="148493" cy="101600"/>
          </a:xfrm>
          <a:custGeom>
            <a:avLst/>
            <a:gdLst>
              <a:gd name="connsiteX0" fmla="*/ 11723 w 148493"/>
              <a:gd name="connsiteY0" fmla="*/ 3907 h 101600"/>
              <a:gd name="connsiteX1" fmla="*/ 0 w 148493"/>
              <a:gd name="connsiteY1" fmla="*/ 97692 h 101600"/>
              <a:gd name="connsiteX2" fmla="*/ 62523 w 148493"/>
              <a:gd name="connsiteY2" fmla="*/ 101600 h 101600"/>
              <a:gd name="connsiteX3" fmla="*/ 97693 w 148493"/>
              <a:gd name="connsiteY3" fmla="*/ 70338 h 101600"/>
              <a:gd name="connsiteX4" fmla="*/ 148493 w 148493"/>
              <a:gd name="connsiteY4" fmla="*/ 66431 h 101600"/>
              <a:gd name="connsiteX5" fmla="*/ 121139 w 148493"/>
              <a:gd name="connsiteY5" fmla="*/ 0 h 101600"/>
              <a:gd name="connsiteX6" fmla="*/ 11723 w 148493"/>
              <a:gd name="connsiteY6" fmla="*/ 390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93" h="101600">
                <a:moveTo>
                  <a:pt x="11723" y="3907"/>
                </a:moveTo>
                <a:lnTo>
                  <a:pt x="0" y="97692"/>
                </a:lnTo>
                <a:lnTo>
                  <a:pt x="62523" y="101600"/>
                </a:lnTo>
                <a:lnTo>
                  <a:pt x="97693" y="70338"/>
                </a:lnTo>
                <a:lnTo>
                  <a:pt x="148493" y="66431"/>
                </a:lnTo>
                <a:lnTo>
                  <a:pt x="121139" y="0"/>
                </a:lnTo>
                <a:lnTo>
                  <a:pt x="11723" y="39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grpSp>
        <p:nvGrpSpPr>
          <p:cNvPr id="45" name="Group 44">
            <a:extLst>
              <a:ext uri="{FF2B5EF4-FFF2-40B4-BE49-F238E27FC236}">
                <a16:creationId xmlns:a16="http://schemas.microsoft.com/office/drawing/2014/main" id="{FBD07BDA-E370-4977-9EB1-6FD5CFE4977C}"/>
              </a:ext>
            </a:extLst>
          </p:cNvPr>
          <p:cNvGrpSpPr/>
          <p:nvPr userDrawn="1"/>
        </p:nvGrpSpPr>
        <p:grpSpPr>
          <a:xfrm>
            <a:off x="6633949" y="2933119"/>
            <a:ext cx="2519573" cy="2210677"/>
            <a:chOff x="6633949" y="2933119"/>
            <a:chExt cx="2519573" cy="2210677"/>
          </a:xfrm>
        </p:grpSpPr>
        <p:sp>
          <p:nvSpPr>
            <p:cNvPr id="46" name="Parallelogram 45">
              <a:extLst>
                <a:ext uri="{FF2B5EF4-FFF2-40B4-BE49-F238E27FC236}">
                  <a16:creationId xmlns:a16="http://schemas.microsoft.com/office/drawing/2014/main" id="{A00456CF-9C71-434F-BF22-0232DBCB6F20}"/>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47" name="Right Triangle 46">
              <a:extLst>
                <a:ext uri="{FF2B5EF4-FFF2-40B4-BE49-F238E27FC236}">
                  <a16:creationId xmlns:a16="http://schemas.microsoft.com/office/drawing/2014/main" id="{0666CBD1-268F-4970-B692-AB313B67C501}"/>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48" name="Trapezoid 47">
              <a:extLst>
                <a:ext uri="{FF2B5EF4-FFF2-40B4-BE49-F238E27FC236}">
                  <a16:creationId xmlns:a16="http://schemas.microsoft.com/office/drawing/2014/main" id="{43FA7927-1751-4D26-B95B-014A22347B30}"/>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49" name="Right Triangle 48">
              <a:extLst>
                <a:ext uri="{FF2B5EF4-FFF2-40B4-BE49-F238E27FC236}">
                  <a16:creationId xmlns:a16="http://schemas.microsoft.com/office/drawing/2014/main" id="{5F2381C9-83D6-4FA9-9E40-82EC3B76595E}"/>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Tree>
    <p:extLst>
      <p:ext uri="{BB962C8B-B14F-4D97-AF65-F5344CB8AC3E}">
        <p14:creationId xmlns:p14="http://schemas.microsoft.com/office/powerpoint/2010/main" val="1699963382"/>
      </p:ext>
    </p:extLst>
  </p:cSld>
  <p:clrMap bg1="lt1" tx1="dk1" bg2="lt2" tx2="dk2" accent1="accent1" accent2="accent2" accent3="accent3" accent4="accent4" accent5="accent5" accent6="accent6" hlink="hlink" folHlink="folHlink"/>
  <p:sldLayoutIdLst>
    <p:sldLayoutId id="2147484587" r:id="rId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10380" y="-49439"/>
            <a:ext cx="9144000" cy="5210452"/>
          </a:xfrm>
          <a:prstGeom prst="rect">
            <a:avLst/>
          </a:prstGeom>
          <a:solidFill>
            <a:schemeClr val="bg1">
              <a:lumMod val="85000"/>
            </a:schemeClr>
          </a:solidFill>
          <a:ln>
            <a:noFill/>
          </a:ln>
          <a:effectLst/>
          <a:extLst/>
        </p:spPr>
        <p:txBody>
          <a:bodyPr wrap="none" lIns="91243" tIns="45625" rIns="91243" bIns="45625" anchor="ctr"/>
          <a:lstStyle/>
          <a:p>
            <a:pPr defTabSz="912445" fontAlgn="base">
              <a:spcBef>
                <a:spcPct val="0"/>
              </a:spcBef>
              <a:spcAft>
                <a:spcPct val="0"/>
              </a:spcAft>
            </a:pPr>
            <a:endParaRPr lang="en-US" sz="900" b="0">
              <a:solidFill>
                <a:srgbClr val="000000"/>
              </a:solidFill>
            </a:endParaRPr>
          </a:p>
        </p:txBody>
      </p:sp>
      <p:sp>
        <p:nvSpPr>
          <p:cNvPr id="8" name="Freeform 7"/>
          <p:cNvSpPr/>
          <p:nvPr userDrawn="1"/>
        </p:nvSpPr>
        <p:spPr>
          <a:xfrm>
            <a:off x="3580433" y="1510978"/>
            <a:ext cx="587580" cy="584104"/>
          </a:xfrm>
          <a:custGeom>
            <a:avLst/>
            <a:gdLst>
              <a:gd name="connsiteX0" fmla="*/ 34768 w 587580"/>
              <a:gd name="connsiteY0" fmla="*/ 0 h 584104"/>
              <a:gd name="connsiteX1" fmla="*/ 121688 w 587580"/>
              <a:gd name="connsiteY1" fmla="*/ 10431 h 584104"/>
              <a:gd name="connsiteX2" fmla="*/ 121688 w 587580"/>
              <a:gd name="connsiteY2" fmla="*/ 55629 h 584104"/>
              <a:gd name="connsiteX3" fmla="*/ 184271 w 587580"/>
              <a:gd name="connsiteY3" fmla="*/ 152980 h 584104"/>
              <a:gd name="connsiteX4" fmla="*/ 274667 w 587580"/>
              <a:gd name="connsiteY4" fmla="*/ 159933 h 584104"/>
              <a:gd name="connsiteX5" fmla="*/ 351157 w 587580"/>
              <a:gd name="connsiteY5" fmla="*/ 253807 h 584104"/>
              <a:gd name="connsiteX6" fmla="*/ 347680 w 587580"/>
              <a:gd name="connsiteY6" fmla="*/ 292052 h 584104"/>
              <a:gd name="connsiteX7" fmla="*/ 486753 w 587580"/>
              <a:gd name="connsiteY7" fmla="*/ 351158 h 584104"/>
              <a:gd name="connsiteX8" fmla="*/ 587580 w 587580"/>
              <a:gd name="connsiteY8" fmla="*/ 431124 h 584104"/>
              <a:gd name="connsiteX9" fmla="*/ 570196 w 587580"/>
              <a:gd name="connsiteY9" fmla="*/ 528475 h 584104"/>
              <a:gd name="connsiteX10" fmla="*/ 445031 w 587580"/>
              <a:gd name="connsiteY10" fmla="*/ 538905 h 584104"/>
              <a:gd name="connsiteX11" fmla="*/ 354634 w 587580"/>
              <a:gd name="connsiteY11" fmla="*/ 580627 h 584104"/>
              <a:gd name="connsiteX12" fmla="*/ 225992 w 587580"/>
              <a:gd name="connsiteY12" fmla="*/ 584104 h 584104"/>
              <a:gd name="connsiteX13" fmla="*/ 38245 w 587580"/>
              <a:gd name="connsiteY13" fmla="*/ 573673 h 584104"/>
              <a:gd name="connsiteX14" fmla="*/ 3477 w 587580"/>
              <a:gd name="connsiteY14" fmla="*/ 497184 h 584104"/>
              <a:gd name="connsiteX15" fmla="*/ 0 w 587580"/>
              <a:gd name="connsiteY15" fmla="*/ 417217 h 584104"/>
              <a:gd name="connsiteX16" fmla="*/ 38245 w 587580"/>
              <a:gd name="connsiteY16" fmla="*/ 201655 h 584104"/>
              <a:gd name="connsiteX17" fmla="*/ 34768 w 587580"/>
              <a:gd name="connsiteY17" fmla="*/ 0 h 58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580" h="584104">
                <a:moveTo>
                  <a:pt x="34768" y="0"/>
                </a:moveTo>
                <a:lnTo>
                  <a:pt x="121688" y="10431"/>
                </a:lnTo>
                <a:lnTo>
                  <a:pt x="121688" y="55629"/>
                </a:lnTo>
                <a:lnTo>
                  <a:pt x="184271" y="152980"/>
                </a:lnTo>
                <a:lnTo>
                  <a:pt x="274667" y="159933"/>
                </a:lnTo>
                <a:lnTo>
                  <a:pt x="351157" y="253807"/>
                </a:lnTo>
                <a:lnTo>
                  <a:pt x="347680" y="292052"/>
                </a:lnTo>
                <a:lnTo>
                  <a:pt x="486753" y="351158"/>
                </a:lnTo>
                <a:lnTo>
                  <a:pt x="587580" y="431124"/>
                </a:lnTo>
                <a:lnTo>
                  <a:pt x="570196" y="528475"/>
                </a:lnTo>
                <a:lnTo>
                  <a:pt x="445031" y="538905"/>
                </a:lnTo>
                <a:lnTo>
                  <a:pt x="354634" y="580627"/>
                </a:lnTo>
                <a:lnTo>
                  <a:pt x="225992" y="584104"/>
                </a:lnTo>
                <a:lnTo>
                  <a:pt x="38245" y="573673"/>
                </a:lnTo>
                <a:lnTo>
                  <a:pt x="3477" y="497184"/>
                </a:lnTo>
                <a:lnTo>
                  <a:pt x="0" y="417217"/>
                </a:lnTo>
                <a:lnTo>
                  <a:pt x="38245" y="201655"/>
                </a:lnTo>
                <a:cubicBezTo>
                  <a:pt x="39404" y="128642"/>
                  <a:pt x="40562" y="55629"/>
                  <a:pt x="34768" y="0"/>
                </a:cubicBezTo>
                <a:close/>
              </a:path>
            </a:pathLst>
          </a:cu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9" name="Freeform 8"/>
          <p:cNvSpPr/>
          <p:nvPr userDrawn="1"/>
        </p:nvSpPr>
        <p:spPr>
          <a:xfrm>
            <a:off x="1699481" y="-400819"/>
            <a:ext cx="1331616" cy="1251651"/>
          </a:xfrm>
          <a:custGeom>
            <a:avLst/>
            <a:gdLst>
              <a:gd name="connsiteX0" fmla="*/ 684931 w 1331616"/>
              <a:gd name="connsiteY0" fmla="*/ 0 h 1251650"/>
              <a:gd name="connsiteX1" fmla="*/ 472845 w 1331616"/>
              <a:gd name="connsiteY1" fmla="*/ 31291 h 1251650"/>
              <a:gd name="connsiteX2" fmla="*/ 535428 w 1331616"/>
              <a:gd name="connsiteY2" fmla="*/ 274668 h 1251650"/>
              <a:gd name="connsiteX3" fmla="*/ 507613 w 1331616"/>
              <a:gd name="connsiteY3" fmla="*/ 305959 h 1251650"/>
              <a:gd name="connsiteX4" fmla="*/ 337250 w 1331616"/>
              <a:gd name="connsiteY4" fmla="*/ 340727 h 1251650"/>
              <a:gd name="connsiteX5" fmla="*/ 198178 w 1331616"/>
              <a:gd name="connsiteY5" fmla="*/ 326820 h 1251650"/>
              <a:gd name="connsiteX6" fmla="*/ 0 w 1331616"/>
              <a:gd name="connsiteY6" fmla="*/ 340727 h 1251650"/>
              <a:gd name="connsiteX7" fmla="*/ 48675 w 1331616"/>
              <a:gd name="connsiteY7" fmla="*/ 472846 h 1251650"/>
              <a:gd name="connsiteX8" fmla="*/ 392879 w 1331616"/>
              <a:gd name="connsiteY8" fmla="*/ 524998 h 1251650"/>
              <a:gd name="connsiteX9" fmla="*/ 521521 w 1331616"/>
              <a:gd name="connsiteY9" fmla="*/ 552812 h 1251650"/>
              <a:gd name="connsiteX10" fmla="*/ 598010 w 1331616"/>
              <a:gd name="connsiteY10" fmla="*/ 757944 h 1251650"/>
              <a:gd name="connsiteX11" fmla="*/ 598010 w 1331616"/>
              <a:gd name="connsiteY11" fmla="*/ 827480 h 1251650"/>
              <a:gd name="connsiteX12" fmla="*/ 660593 w 1331616"/>
              <a:gd name="connsiteY12" fmla="*/ 1046519 h 1251650"/>
              <a:gd name="connsiteX13" fmla="*/ 688407 w 1331616"/>
              <a:gd name="connsiteY13" fmla="*/ 1234266 h 1251650"/>
              <a:gd name="connsiteX14" fmla="*/ 771851 w 1331616"/>
              <a:gd name="connsiteY14" fmla="*/ 1251650 h 1251650"/>
              <a:gd name="connsiteX15" fmla="*/ 837910 w 1331616"/>
              <a:gd name="connsiteY15" fmla="*/ 1209928 h 1251650"/>
              <a:gd name="connsiteX16" fmla="*/ 1116054 w 1331616"/>
              <a:gd name="connsiteY16" fmla="*/ 1234266 h 1251650"/>
              <a:gd name="connsiteX17" fmla="*/ 1241219 w 1331616"/>
              <a:gd name="connsiteY17" fmla="*/ 1150823 h 1251650"/>
              <a:gd name="connsiteX18" fmla="*/ 1227312 w 1331616"/>
              <a:gd name="connsiteY18" fmla="*/ 1022181 h 1251650"/>
              <a:gd name="connsiteX19" fmla="*/ 1331616 w 1331616"/>
              <a:gd name="connsiteY19" fmla="*/ 938738 h 1251650"/>
              <a:gd name="connsiteX20" fmla="*/ 1269034 w 1331616"/>
              <a:gd name="connsiteY20" fmla="*/ 900493 h 1251650"/>
              <a:gd name="connsiteX21" fmla="*/ 1234266 w 1331616"/>
              <a:gd name="connsiteY21" fmla="*/ 928307 h 1251650"/>
              <a:gd name="connsiteX22" fmla="*/ 1171683 w 1331616"/>
              <a:gd name="connsiteY22" fmla="*/ 990890 h 1251650"/>
              <a:gd name="connsiteX23" fmla="*/ 1154299 w 1331616"/>
              <a:gd name="connsiteY23" fmla="*/ 949168 h 1251650"/>
              <a:gd name="connsiteX24" fmla="*/ 1161253 w 1331616"/>
              <a:gd name="connsiteY24" fmla="*/ 910923 h 1251650"/>
              <a:gd name="connsiteX25" fmla="*/ 1102147 w 1331616"/>
              <a:gd name="connsiteY25" fmla="*/ 834433 h 1251650"/>
              <a:gd name="connsiteX26" fmla="*/ 994366 w 1331616"/>
              <a:gd name="connsiteY26" fmla="*/ 827480 h 1251650"/>
              <a:gd name="connsiteX27" fmla="*/ 987413 w 1331616"/>
              <a:gd name="connsiteY27" fmla="*/ 688408 h 1251650"/>
              <a:gd name="connsiteX28" fmla="*/ 1056949 w 1331616"/>
              <a:gd name="connsiteY28" fmla="*/ 650163 h 1251650"/>
              <a:gd name="connsiteX29" fmla="*/ 1039565 w 1331616"/>
              <a:gd name="connsiteY29" fmla="*/ 486753 h 1251650"/>
              <a:gd name="connsiteX30" fmla="*/ 956121 w 1331616"/>
              <a:gd name="connsiteY30" fmla="*/ 368541 h 1251650"/>
              <a:gd name="connsiteX31" fmla="*/ 810096 w 1331616"/>
              <a:gd name="connsiteY31" fmla="*/ 288575 h 1251650"/>
              <a:gd name="connsiteX32" fmla="*/ 744036 w 1331616"/>
              <a:gd name="connsiteY32" fmla="*/ 198178 h 1251650"/>
              <a:gd name="connsiteX33" fmla="*/ 684931 w 1331616"/>
              <a:gd name="connsiteY33" fmla="*/ 0 h 12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616" h="1251650">
                <a:moveTo>
                  <a:pt x="684931" y="0"/>
                </a:moveTo>
                <a:lnTo>
                  <a:pt x="472845" y="31291"/>
                </a:lnTo>
                <a:lnTo>
                  <a:pt x="535428" y="274668"/>
                </a:lnTo>
                <a:lnTo>
                  <a:pt x="507613" y="305959"/>
                </a:lnTo>
                <a:lnTo>
                  <a:pt x="337250" y="340727"/>
                </a:lnTo>
                <a:lnTo>
                  <a:pt x="198178" y="326820"/>
                </a:lnTo>
                <a:lnTo>
                  <a:pt x="0" y="340727"/>
                </a:lnTo>
                <a:lnTo>
                  <a:pt x="48675" y="472846"/>
                </a:lnTo>
                <a:lnTo>
                  <a:pt x="392879" y="524998"/>
                </a:lnTo>
                <a:lnTo>
                  <a:pt x="521521" y="552812"/>
                </a:lnTo>
                <a:lnTo>
                  <a:pt x="598010" y="757944"/>
                </a:lnTo>
                <a:lnTo>
                  <a:pt x="598010" y="827480"/>
                </a:lnTo>
                <a:lnTo>
                  <a:pt x="660593" y="1046519"/>
                </a:lnTo>
                <a:lnTo>
                  <a:pt x="688407" y="1234266"/>
                </a:lnTo>
                <a:lnTo>
                  <a:pt x="771851" y="1251650"/>
                </a:lnTo>
                <a:lnTo>
                  <a:pt x="837910" y="1209928"/>
                </a:lnTo>
                <a:lnTo>
                  <a:pt x="1116054" y="1234266"/>
                </a:lnTo>
                <a:lnTo>
                  <a:pt x="1241219" y="1150823"/>
                </a:lnTo>
                <a:lnTo>
                  <a:pt x="1227312" y="1022181"/>
                </a:lnTo>
                <a:lnTo>
                  <a:pt x="1331616" y="938738"/>
                </a:lnTo>
                <a:lnTo>
                  <a:pt x="1269034" y="900493"/>
                </a:lnTo>
                <a:lnTo>
                  <a:pt x="1234266" y="928307"/>
                </a:lnTo>
                <a:lnTo>
                  <a:pt x="1171683" y="990890"/>
                </a:lnTo>
                <a:lnTo>
                  <a:pt x="1154299" y="949168"/>
                </a:lnTo>
                <a:lnTo>
                  <a:pt x="1161253" y="910923"/>
                </a:lnTo>
                <a:lnTo>
                  <a:pt x="1102147" y="834433"/>
                </a:lnTo>
                <a:lnTo>
                  <a:pt x="994366" y="827480"/>
                </a:lnTo>
                <a:lnTo>
                  <a:pt x="987413" y="688408"/>
                </a:lnTo>
                <a:lnTo>
                  <a:pt x="1056949" y="650163"/>
                </a:lnTo>
                <a:lnTo>
                  <a:pt x="1039565" y="486753"/>
                </a:lnTo>
                <a:lnTo>
                  <a:pt x="956121" y="368541"/>
                </a:lnTo>
                <a:lnTo>
                  <a:pt x="810096" y="288575"/>
                </a:lnTo>
                <a:lnTo>
                  <a:pt x="744036" y="198178"/>
                </a:lnTo>
                <a:lnTo>
                  <a:pt x="684931" y="0"/>
                </a:lnTo>
                <a:close/>
              </a:path>
            </a:pathLst>
          </a:cu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0" name="Freeform 9"/>
          <p:cNvSpPr/>
          <p:nvPr userDrawn="1"/>
        </p:nvSpPr>
        <p:spPr>
          <a:xfrm>
            <a:off x="3768218" y="4949988"/>
            <a:ext cx="399833" cy="483277"/>
          </a:xfrm>
          <a:custGeom>
            <a:avLst/>
            <a:gdLst>
              <a:gd name="connsiteX0" fmla="*/ 3477 w 399833"/>
              <a:gd name="connsiteY0" fmla="*/ 20861 h 483277"/>
              <a:gd name="connsiteX1" fmla="*/ 76490 w 399833"/>
              <a:gd name="connsiteY1" fmla="*/ 0 h 483277"/>
              <a:gd name="connsiteX2" fmla="*/ 194701 w 399833"/>
              <a:gd name="connsiteY2" fmla="*/ 45199 h 483277"/>
              <a:gd name="connsiteX3" fmla="*/ 288575 w 399833"/>
              <a:gd name="connsiteY3" fmla="*/ 24338 h 483277"/>
              <a:gd name="connsiteX4" fmla="*/ 333774 w 399833"/>
              <a:gd name="connsiteY4" fmla="*/ 73013 h 483277"/>
              <a:gd name="connsiteX5" fmla="*/ 392879 w 399833"/>
              <a:gd name="connsiteY5" fmla="*/ 222516 h 483277"/>
              <a:gd name="connsiteX6" fmla="*/ 330297 w 399833"/>
              <a:gd name="connsiteY6" fmla="*/ 281622 h 483277"/>
              <a:gd name="connsiteX7" fmla="*/ 399833 w 399833"/>
              <a:gd name="connsiteY7" fmla="*/ 413740 h 483277"/>
              <a:gd name="connsiteX8" fmla="*/ 292052 w 399833"/>
              <a:gd name="connsiteY8" fmla="*/ 483277 h 483277"/>
              <a:gd name="connsiteX9" fmla="*/ 180794 w 399833"/>
              <a:gd name="connsiteY9" fmla="*/ 278145 h 483277"/>
              <a:gd name="connsiteX10" fmla="*/ 152980 w 399833"/>
              <a:gd name="connsiteY10" fmla="*/ 187748 h 483277"/>
              <a:gd name="connsiteX11" fmla="*/ 114735 w 399833"/>
              <a:gd name="connsiteY11" fmla="*/ 191225 h 483277"/>
              <a:gd name="connsiteX12" fmla="*/ 93874 w 399833"/>
              <a:gd name="connsiteY12" fmla="*/ 243377 h 483277"/>
              <a:gd name="connsiteX13" fmla="*/ 177317 w 399833"/>
              <a:gd name="connsiteY13" fmla="*/ 438078 h 483277"/>
              <a:gd name="connsiteX14" fmla="*/ 166887 w 399833"/>
              <a:gd name="connsiteY14" fmla="*/ 479800 h 483277"/>
              <a:gd name="connsiteX15" fmla="*/ 0 w 399833"/>
              <a:gd name="connsiteY15" fmla="*/ 250331 h 483277"/>
              <a:gd name="connsiteX16" fmla="*/ 3477 w 399833"/>
              <a:gd name="connsiteY16" fmla="*/ 20861 h 4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833" h="483277">
                <a:moveTo>
                  <a:pt x="3477" y="20861"/>
                </a:moveTo>
                <a:lnTo>
                  <a:pt x="76490" y="0"/>
                </a:lnTo>
                <a:lnTo>
                  <a:pt x="194701" y="45199"/>
                </a:lnTo>
                <a:lnTo>
                  <a:pt x="288575" y="24338"/>
                </a:lnTo>
                <a:lnTo>
                  <a:pt x="333774" y="73013"/>
                </a:lnTo>
                <a:lnTo>
                  <a:pt x="392879" y="222516"/>
                </a:lnTo>
                <a:lnTo>
                  <a:pt x="330297" y="281622"/>
                </a:lnTo>
                <a:lnTo>
                  <a:pt x="399833" y="413740"/>
                </a:lnTo>
                <a:lnTo>
                  <a:pt x="292052" y="483277"/>
                </a:lnTo>
                <a:lnTo>
                  <a:pt x="180794" y="278145"/>
                </a:lnTo>
                <a:lnTo>
                  <a:pt x="152980" y="187748"/>
                </a:lnTo>
                <a:lnTo>
                  <a:pt x="114735" y="191225"/>
                </a:lnTo>
                <a:lnTo>
                  <a:pt x="93874" y="243377"/>
                </a:lnTo>
                <a:lnTo>
                  <a:pt x="177317" y="438078"/>
                </a:lnTo>
                <a:lnTo>
                  <a:pt x="166887" y="479800"/>
                </a:lnTo>
                <a:lnTo>
                  <a:pt x="0" y="250331"/>
                </a:lnTo>
                <a:lnTo>
                  <a:pt x="3477" y="20861"/>
                </a:lnTo>
                <a:close/>
              </a:path>
            </a:pathLst>
          </a:cu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1" name="Freeform 10"/>
          <p:cNvSpPr/>
          <p:nvPr userDrawn="1"/>
        </p:nvSpPr>
        <p:spPr>
          <a:xfrm>
            <a:off x="3682485" y="4169441"/>
            <a:ext cx="844061" cy="581891"/>
          </a:xfrm>
          <a:custGeom>
            <a:avLst/>
            <a:gdLst>
              <a:gd name="connsiteX0" fmla="*/ 201423 w 844061"/>
              <a:gd name="connsiteY0" fmla="*/ 0 h 581891"/>
              <a:gd name="connsiteX1" fmla="*/ 99113 w 844061"/>
              <a:gd name="connsiteY1" fmla="*/ 294143 h 581891"/>
              <a:gd name="connsiteX2" fmla="*/ 70338 w 844061"/>
              <a:gd name="connsiteY2" fmla="*/ 482778 h 581891"/>
              <a:gd name="connsiteX3" fmla="*/ 3197 w 844061"/>
              <a:gd name="connsiteY3" fmla="*/ 485975 h 581891"/>
              <a:gd name="connsiteX4" fmla="*/ 0 w 844061"/>
              <a:gd name="connsiteY4" fmla="*/ 559511 h 581891"/>
              <a:gd name="connsiteX5" fmla="*/ 73535 w 844061"/>
              <a:gd name="connsiteY5" fmla="*/ 581891 h 581891"/>
              <a:gd name="connsiteX6" fmla="*/ 287748 w 844061"/>
              <a:gd name="connsiteY6" fmla="*/ 409242 h 581891"/>
              <a:gd name="connsiteX7" fmla="*/ 594679 w 844061"/>
              <a:gd name="connsiteY7" fmla="*/ 374073 h 581891"/>
              <a:gd name="connsiteX8" fmla="*/ 805695 w 844061"/>
              <a:gd name="connsiteY8" fmla="*/ 374073 h 581891"/>
              <a:gd name="connsiteX9" fmla="*/ 844061 w 844061"/>
              <a:gd name="connsiteY9" fmla="*/ 220607 h 581891"/>
              <a:gd name="connsiteX10" fmla="*/ 776920 w 844061"/>
              <a:gd name="connsiteY10" fmla="*/ 124691 h 581891"/>
              <a:gd name="connsiteX11" fmla="*/ 703384 w 844061"/>
              <a:gd name="connsiteY11" fmla="*/ 172649 h 581891"/>
              <a:gd name="connsiteX12" fmla="*/ 645835 w 844061"/>
              <a:gd name="connsiteY12" fmla="*/ 134283 h 581891"/>
              <a:gd name="connsiteX13" fmla="*/ 476383 w 844061"/>
              <a:gd name="connsiteY13" fmla="*/ 115100 h 581891"/>
              <a:gd name="connsiteX14" fmla="*/ 444411 w 844061"/>
              <a:gd name="connsiteY14" fmla="*/ 70339 h 581891"/>
              <a:gd name="connsiteX15" fmla="*/ 201423 w 844061"/>
              <a:gd name="connsiteY15" fmla="*/ 0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061" h="581891">
                <a:moveTo>
                  <a:pt x="201423" y="0"/>
                </a:moveTo>
                <a:lnTo>
                  <a:pt x="99113" y="294143"/>
                </a:lnTo>
                <a:lnTo>
                  <a:pt x="70338" y="482778"/>
                </a:lnTo>
                <a:lnTo>
                  <a:pt x="3197" y="485975"/>
                </a:lnTo>
                <a:lnTo>
                  <a:pt x="0" y="559511"/>
                </a:lnTo>
                <a:lnTo>
                  <a:pt x="73535" y="581891"/>
                </a:lnTo>
                <a:lnTo>
                  <a:pt x="287748" y="409242"/>
                </a:lnTo>
                <a:lnTo>
                  <a:pt x="594679" y="374073"/>
                </a:lnTo>
                <a:lnTo>
                  <a:pt x="805695" y="374073"/>
                </a:lnTo>
                <a:lnTo>
                  <a:pt x="844061" y="220607"/>
                </a:lnTo>
                <a:lnTo>
                  <a:pt x="776920" y="124691"/>
                </a:lnTo>
                <a:lnTo>
                  <a:pt x="703384" y="172649"/>
                </a:lnTo>
                <a:lnTo>
                  <a:pt x="645835" y="134283"/>
                </a:lnTo>
                <a:lnTo>
                  <a:pt x="476383" y="115100"/>
                </a:lnTo>
                <a:lnTo>
                  <a:pt x="444411" y="70339"/>
                </a:lnTo>
                <a:lnTo>
                  <a:pt x="201423" y="0"/>
                </a:lnTo>
                <a:close/>
              </a:path>
            </a:pathLst>
          </a:cu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2" name="Freeform 11"/>
          <p:cNvSpPr/>
          <p:nvPr userDrawn="1"/>
        </p:nvSpPr>
        <p:spPr>
          <a:xfrm>
            <a:off x="969409" y="3947922"/>
            <a:ext cx="341644" cy="55267"/>
          </a:xfrm>
          <a:custGeom>
            <a:avLst/>
            <a:gdLst>
              <a:gd name="connsiteX0" fmla="*/ 341644 w 341644"/>
              <a:gd name="connsiteY0" fmla="*/ 55266 h 55266"/>
              <a:gd name="connsiteX1" fmla="*/ 0 w 341644"/>
              <a:gd name="connsiteY1" fmla="*/ 0 h 55266"/>
            </a:gdLst>
            <a:ahLst/>
            <a:cxnLst>
              <a:cxn ang="0">
                <a:pos x="connsiteX0" y="connsiteY0"/>
              </a:cxn>
              <a:cxn ang="0">
                <a:pos x="connsiteX1" y="connsiteY1"/>
              </a:cxn>
            </a:cxnLst>
            <a:rect l="l" t="t" r="r" b="b"/>
            <a:pathLst>
              <a:path w="341644" h="55266">
                <a:moveTo>
                  <a:pt x="341644" y="55266"/>
                </a:moveTo>
                <a:lnTo>
                  <a:pt x="0" y="0"/>
                </a:lnTo>
              </a:path>
            </a:pathLst>
          </a:custGeom>
          <a:noFill/>
          <a:ln w="57150">
            <a:solidFill>
              <a:schemeClr val="bg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3" name="Freeform 12"/>
          <p:cNvSpPr/>
          <p:nvPr userDrawn="1"/>
        </p:nvSpPr>
        <p:spPr>
          <a:xfrm>
            <a:off x="5898610" y="3533321"/>
            <a:ext cx="1638795" cy="349303"/>
          </a:xfrm>
          <a:custGeom>
            <a:avLst/>
            <a:gdLst>
              <a:gd name="connsiteX0" fmla="*/ 0 w 1638795"/>
              <a:gd name="connsiteY0" fmla="*/ 338447 h 349302"/>
              <a:gd name="connsiteX1" fmla="*/ 160317 w 1638795"/>
              <a:gd name="connsiteY1" fmla="*/ 338447 h 349302"/>
              <a:gd name="connsiteX2" fmla="*/ 463138 w 1638795"/>
              <a:gd name="connsiteY2" fmla="*/ 225631 h 349302"/>
              <a:gd name="connsiteX3" fmla="*/ 712519 w 1638795"/>
              <a:gd name="connsiteY3" fmla="*/ 207818 h 349302"/>
              <a:gd name="connsiteX4" fmla="*/ 950026 w 1638795"/>
              <a:gd name="connsiteY4" fmla="*/ 178130 h 349302"/>
              <a:gd name="connsiteX5" fmla="*/ 1217221 w 1638795"/>
              <a:gd name="connsiteY5" fmla="*/ 207818 h 349302"/>
              <a:gd name="connsiteX6" fmla="*/ 1478478 w 1638795"/>
              <a:gd name="connsiteY6" fmla="*/ 89065 h 349302"/>
              <a:gd name="connsiteX7" fmla="*/ 1638795 w 1638795"/>
              <a:gd name="connsiteY7" fmla="*/ 0 h 34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795" h="349302">
                <a:moveTo>
                  <a:pt x="0" y="338447"/>
                </a:moveTo>
                <a:cubicBezTo>
                  <a:pt x="41563" y="347848"/>
                  <a:pt x="83127" y="357250"/>
                  <a:pt x="160317" y="338447"/>
                </a:cubicBezTo>
                <a:cubicBezTo>
                  <a:pt x="237507" y="319644"/>
                  <a:pt x="371104" y="247402"/>
                  <a:pt x="463138" y="225631"/>
                </a:cubicBezTo>
                <a:cubicBezTo>
                  <a:pt x="555172" y="203859"/>
                  <a:pt x="631371" y="215735"/>
                  <a:pt x="712519" y="207818"/>
                </a:cubicBezTo>
                <a:cubicBezTo>
                  <a:pt x="793667" y="199901"/>
                  <a:pt x="865909" y="178130"/>
                  <a:pt x="950026" y="178130"/>
                </a:cubicBezTo>
                <a:cubicBezTo>
                  <a:pt x="1034143" y="178130"/>
                  <a:pt x="1129146" y="222662"/>
                  <a:pt x="1217221" y="207818"/>
                </a:cubicBezTo>
                <a:cubicBezTo>
                  <a:pt x="1305296" y="192974"/>
                  <a:pt x="1408216" y="123701"/>
                  <a:pt x="1478478" y="89065"/>
                </a:cubicBezTo>
                <a:cubicBezTo>
                  <a:pt x="1548740" y="54429"/>
                  <a:pt x="1593767" y="27214"/>
                  <a:pt x="1638795" y="0"/>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4" name="Freeform 13"/>
          <p:cNvSpPr/>
          <p:nvPr userDrawn="1"/>
        </p:nvSpPr>
        <p:spPr>
          <a:xfrm>
            <a:off x="6955486" y="5290545"/>
            <a:ext cx="587828" cy="807523"/>
          </a:xfrm>
          <a:custGeom>
            <a:avLst/>
            <a:gdLst>
              <a:gd name="connsiteX0" fmla="*/ 0 w 587828"/>
              <a:gd name="connsiteY0" fmla="*/ 0 h 807522"/>
              <a:gd name="connsiteX1" fmla="*/ 59376 w 587828"/>
              <a:gd name="connsiteY1" fmla="*/ 95003 h 807522"/>
              <a:gd name="connsiteX2" fmla="*/ 213756 w 587828"/>
              <a:gd name="connsiteY2" fmla="*/ 136566 h 807522"/>
              <a:gd name="connsiteX3" fmla="*/ 380010 w 587828"/>
              <a:gd name="connsiteY3" fmla="*/ 255320 h 807522"/>
              <a:gd name="connsiteX4" fmla="*/ 457200 w 587828"/>
              <a:gd name="connsiteY4" fmla="*/ 409699 h 807522"/>
              <a:gd name="connsiteX5" fmla="*/ 498764 w 587828"/>
              <a:gd name="connsiteY5" fmla="*/ 605642 h 807522"/>
              <a:gd name="connsiteX6" fmla="*/ 587828 w 587828"/>
              <a:gd name="connsiteY6" fmla="*/ 807522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828" h="807522">
                <a:moveTo>
                  <a:pt x="0" y="0"/>
                </a:moveTo>
                <a:cubicBezTo>
                  <a:pt x="11875" y="36121"/>
                  <a:pt x="23750" y="72242"/>
                  <a:pt x="59376" y="95003"/>
                </a:cubicBezTo>
                <a:cubicBezTo>
                  <a:pt x="95002" y="117764"/>
                  <a:pt x="160317" y="109847"/>
                  <a:pt x="213756" y="136566"/>
                </a:cubicBezTo>
                <a:cubicBezTo>
                  <a:pt x="267195" y="163285"/>
                  <a:pt x="339436" y="209798"/>
                  <a:pt x="380010" y="255320"/>
                </a:cubicBezTo>
                <a:cubicBezTo>
                  <a:pt x="420584" y="300842"/>
                  <a:pt x="437408" y="351312"/>
                  <a:pt x="457200" y="409699"/>
                </a:cubicBezTo>
                <a:cubicBezTo>
                  <a:pt x="476992" y="468086"/>
                  <a:pt x="476993" y="539338"/>
                  <a:pt x="498764" y="605642"/>
                </a:cubicBezTo>
                <a:cubicBezTo>
                  <a:pt x="520535" y="671946"/>
                  <a:pt x="554181" y="739734"/>
                  <a:pt x="587828" y="807522"/>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5" name="Freeform 14"/>
          <p:cNvSpPr/>
          <p:nvPr userDrawn="1"/>
        </p:nvSpPr>
        <p:spPr>
          <a:xfrm>
            <a:off x="5583886" y="469486"/>
            <a:ext cx="1971304" cy="3336967"/>
          </a:xfrm>
          <a:custGeom>
            <a:avLst/>
            <a:gdLst>
              <a:gd name="connsiteX0" fmla="*/ 795647 w 1971304"/>
              <a:gd name="connsiteY0" fmla="*/ 0 h 3336966"/>
              <a:gd name="connsiteX1" fmla="*/ 653143 w 1971304"/>
              <a:gd name="connsiteY1" fmla="*/ 1050966 h 3336966"/>
              <a:gd name="connsiteX2" fmla="*/ 504701 w 1971304"/>
              <a:gd name="connsiteY2" fmla="*/ 1288472 h 3336966"/>
              <a:gd name="connsiteX3" fmla="*/ 445325 w 1971304"/>
              <a:gd name="connsiteY3" fmla="*/ 1923802 h 3336966"/>
              <a:gd name="connsiteX4" fmla="*/ 326571 w 1971304"/>
              <a:gd name="connsiteY4" fmla="*/ 2232561 h 3336966"/>
              <a:gd name="connsiteX5" fmla="*/ 249382 w 1971304"/>
              <a:gd name="connsiteY5" fmla="*/ 2808514 h 3336966"/>
              <a:gd name="connsiteX6" fmla="*/ 5938 w 1971304"/>
              <a:gd name="connsiteY6" fmla="*/ 3182587 h 3336966"/>
              <a:gd name="connsiteX7" fmla="*/ 0 w 1971304"/>
              <a:gd name="connsiteY7" fmla="*/ 3336966 h 3336966"/>
              <a:gd name="connsiteX8" fmla="*/ 403761 w 1971304"/>
              <a:gd name="connsiteY8" fmla="*/ 3135085 h 3336966"/>
              <a:gd name="connsiteX9" fmla="*/ 967839 w 1971304"/>
              <a:gd name="connsiteY9" fmla="*/ 3022270 h 3336966"/>
              <a:gd name="connsiteX10" fmla="*/ 1270660 w 1971304"/>
              <a:gd name="connsiteY10" fmla="*/ 2951018 h 3336966"/>
              <a:gd name="connsiteX11" fmla="*/ 1401288 w 1971304"/>
              <a:gd name="connsiteY11" fmla="*/ 2719449 h 3336966"/>
              <a:gd name="connsiteX12" fmla="*/ 1531917 w 1971304"/>
              <a:gd name="connsiteY12" fmla="*/ 2701636 h 3336966"/>
              <a:gd name="connsiteX13" fmla="*/ 1733797 w 1971304"/>
              <a:gd name="connsiteY13" fmla="*/ 2713511 h 3336966"/>
              <a:gd name="connsiteX14" fmla="*/ 1971304 w 1971304"/>
              <a:gd name="connsiteY14" fmla="*/ 2618509 h 333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1304" h="3336966">
                <a:moveTo>
                  <a:pt x="795647" y="0"/>
                </a:moveTo>
                <a:lnTo>
                  <a:pt x="653143" y="1050966"/>
                </a:lnTo>
                <a:lnTo>
                  <a:pt x="504701" y="1288472"/>
                </a:lnTo>
                <a:lnTo>
                  <a:pt x="445325" y="1923802"/>
                </a:lnTo>
                <a:lnTo>
                  <a:pt x="326571" y="2232561"/>
                </a:lnTo>
                <a:lnTo>
                  <a:pt x="249382" y="2808514"/>
                </a:lnTo>
                <a:lnTo>
                  <a:pt x="5938" y="3182587"/>
                </a:lnTo>
                <a:lnTo>
                  <a:pt x="0" y="3336966"/>
                </a:lnTo>
                <a:lnTo>
                  <a:pt x="403761" y="3135085"/>
                </a:lnTo>
                <a:lnTo>
                  <a:pt x="967839" y="3022270"/>
                </a:lnTo>
                <a:lnTo>
                  <a:pt x="1270660" y="2951018"/>
                </a:lnTo>
                <a:lnTo>
                  <a:pt x="1401288" y="2719449"/>
                </a:lnTo>
                <a:lnTo>
                  <a:pt x="1531917" y="2701636"/>
                </a:lnTo>
                <a:lnTo>
                  <a:pt x="1733797" y="2713511"/>
                </a:lnTo>
                <a:lnTo>
                  <a:pt x="1971304" y="261850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6" name="Freeform 15"/>
          <p:cNvSpPr/>
          <p:nvPr userDrawn="1"/>
        </p:nvSpPr>
        <p:spPr>
          <a:xfrm>
            <a:off x="5108906" y="1276888"/>
            <a:ext cx="2167247" cy="3509159"/>
          </a:xfrm>
          <a:custGeom>
            <a:avLst/>
            <a:gdLst>
              <a:gd name="connsiteX0" fmla="*/ 0 w 2167247"/>
              <a:gd name="connsiteY0" fmla="*/ 3509159 h 3509159"/>
              <a:gd name="connsiteX1" fmla="*/ 166254 w 2167247"/>
              <a:gd name="connsiteY1" fmla="*/ 3366655 h 3509159"/>
              <a:gd name="connsiteX2" fmla="*/ 255319 w 2167247"/>
              <a:gd name="connsiteY2" fmla="*/ 3408218 h 3509159"/>
              <a:gd name="connsiteX3" fmla="*/ 338447 w 2167247"/>
              <a:gd name="connsiteY3" fmla="*/ 3354780 h 3509159"/>
              <a:gd name="connsiteX4" fmla="*/ 486888 w 2167247"/>
              <a:gd name="connsiteY4" fmla="*/ 3408218 h 3509159"/>
              <a:gd name="connsiteX5" fmla="*/ 1300348 w 2167247"/>
              <a:gd name="connsiteY5" fmla="*/ 3509159 h 3509159"/>
              <a:gd name="connsiteX6" fmla="*/ 1460665 w 2167247"/>
              <a:gd name="connsiteY6" fmla="*/ 3485408 h 3509159"/>
              <a:gd name="connsiteX7" fmla="*/ 1525979 w 2167247"/>
              <a:gd name="connsiteY7" fmla="*/ 3491346 h 3509159"/>
              <a:gd name="connsiteX8" fmla="*/ 1662545 w 2167247"/>
              <a:gd name="connsiteY8" fmla="*/ 2517569 h 3509159"/>
              <a:gd name="connsiteX9" fmla="*/ 1514104 w 2167247"/>
              <a:gd name="connsiteY9" fmla="*/ 2375065 h 3509159"/>
              <a:gd name="connsiteX10" fmla="*/ 1543792 w 2167247"/>
              <a:gd name="connsiteY10" fmla="*/ 1929741 h 3509159"/>
              <a:gd name="connsiteX11" fmla="*/ 1585356 w 2167247"/>
              <a:gd name="connsiteY11" fmla="*/ 1733798 h 3509159"/>
              <a:gd name="connsiteX12" fmla="*/ 1413164 w 2167247"/>
              <a:gd name="connsiteY12" fmla="*/ 1721922 h 3509159"/>
              <a:gd name="connsiteX13" fmla="*/ 1425039 w 2167247"/>
              <a:gd name="connsiteY13" fmla="*/ 1514104 h 3509159"/>
              <a:gd name="connsiteX14" fmla="*/ 1407226 w 2167247"/>
              <a:gd name="connsiteY14" fmla="*/ 1395351 h 3509159"/>
              <a:gd name="connsiteX15" fmla="*/ 1531917 w 2167247"/>
              <a:gd name="connsiteY15" fmla="*/ 653143 h 3509159"/>
              <a:gd name="connsiteX16" fmla="*/ 1484415 w 2167247"/>
              <a:gd name="connsiteY16" fmla="*/ 581891 h 3509159"/>
              <a:gd name="connsiteX17" fmla="*/ 1721922 w 2167247"/>
              <a:gd name="connsiteY17" fmla="*/ 427512 h 3509159"/>
              <a:gd name="connsiteX18" fmla="*/ 1923802 w 2167247"/>
              <a:gd name="connsiteY18" fmla="*/ 338447 h 3509159"/>
              <a:gd name="connsiteX19" fmla="*/ 1965366 w 2167247"/>
              <a:gd name="connsiteY19" fmla="*/ 231569 h 3509159"/>
              <a:gd name="connsiteX20" fmla="*/ 2167247 w 2167247"/>
              <a:gd name="connsiteY20" fmla="*/ 0 h 35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7247" h="3509159">
                <a:moveTo>
                  <a:pt x="0" y="3509159"/>
                </a:moveTo>
                <a:lnTo>
                  <a:pt x="166254" y="3366655"/>
                </a:lnTo>
                <a:lnTo>
                  <a:pt x="255319" y="3408218"/>
                </a:lnTo>
                <a:lnTo>
                  <a:pt x="338447" y="3354780"/>
                </a:lnTo>
                <a:lnTo>
                  <a:pt x="486888" y="3408218"/>
                </a:lnTo>
                <a:lnTo>
                  <a:pt x="1300348" y="3509159"/>
                </a:lnTo>
                <a:lnTo>
                  <a:pt x="1460665" y="3485408"/>
                </a:lnTo>
                <a:lnTo>
                  <a:pt x="1525979" y="3491346"/>
                </a:lnTo>
                <a:lnTo>
                  <a:pt x="1662545" y="2517569"/>
                </a:lnTo>
                <a:lnTo>
                  <a:pt x="1514104" y="2375065"/>
                </a:lnTo>
                <a:lnTo>
                  <a:pt x="1543792" y="1929741"/>
                </a:lnTo>
                <a:lnTo>
                  <a:pt x="1585356" y="1733798"/>
                </a:lnTo>
                <a:lnTo>
                  <a:pt x="1413164" y="1721922"/>
                </a:lnTo>
                <a:lnTo>
                  <a:pt x="1425039" y="1514104"/>
                </a:lnTo>
                <a:lnTo>
                  <a:pt x="1407226" y="1395351"/>
                </a:lnTo>
                <a:lnTo>
                  <a:pt x="1531917" y="653143"/>
                </a:lnTo>
                <a:lnTo>
                  <a:pt x="1484415" y="581891"/>
                </a:lnTo>
                <a:lnTo>
                  <a:pt x="1721922" y="427512"/>
                </a:lnTo>
                <a:lnTo>
                  <a:pt x="1923802" y="338447"/>
                </a:lnTo>
                <a:lnTo>
                  <a:pt x="1965366" y="231569"/>
                </a:lnTo>
                <a:lnTo>
                  <a:pt x="2167247"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7" name="Freeform 16"/>
          <p:cNvSpPr/>
          <p:nvPr userDrawn="1"/>
        </p:nvSpPr>
        <p:spPr>
          <a:xfrm>
            <a:off x="1860973" y="457611"/>
            <a:ext cx="3431968" cy="3906983"/>
          </a:xfrm>
          <a:custGeom>
            <a:avLst/>
            <a:gdLst>
              <a:gd name="connsiteX0" fmla="*/ 3188524 w 3431968"/>
              <a:gd name="connsiteY0" fmla="*/ 0 h 3906982"/>
              <a:gd name="connsiteX1" fmla="*/ 3354779 w 3431968"/>
              <a:gd name="connsiteY1" fmla="*/ 1561605 h 3906982"/>
              <a:gd name="connsiteX2" fmla="*/ 3431968 w 3431968"/>
              <a:gd name="connsiteY2" fmla="*/ 1763486 h 3906982"/>
              <a:gd name="connsiteX3" fmla="*/ 3218213 w 3431968"/>
              <a:gd name="connsiteY3" fmla="*/ 3574473 h 3906982"/>
              <a:gd name="connsiteX4" fmla="*/ 3194462 w 3431968"/>
              <a:gd name="connsiteY4" fmla="*/ 3633849 h 3906982"/>
              <a:gd name="connsiteX5" fmla="*/ 3158836 w 3431968"/>
              <a:gd name="connsiteY5" fmla="*/ 3782291 h 3906982"/>
              <a:gd name="connsiteX6" fmla="*/ 2879766 w 3431968"/>
              <a:gd name="connsiteY6" fmla="*/ 3906982 h 3906982"/>
              <a:gd name="connsiteX7" fmla="*/ 2737262 w 3431968"/>
              <a:gd name="connsiteY7" fmla="*/ 3811979 h 3906982"/>
              <a:gd name="connsiteX8" fmla="*/ 2173184 w 3431968"/>
              <a:gd name="connsiteY8" fmla="*/ 3746665 h 3906982"/>
              <a:gd name="connsiteX9" fmla="*/ 1923802 w 3431968"/>
              <a:gd name="connsiteY9" fmla="*/ 3657600 h 3906982"/>
              <a:gd name="connsiteX10" fmla="*/ 1810987 w 3431968"/>
              <a:gd name="connsiteY10" fmla="*/ 3669475 h 3906982"/>
              <a:gd name="connsiteX11" fmla="*/ 1460665 w 3431968"/>
              <a:gd name="connsiteY11" fmla="*/ 3592286 h 3906982"/>
              <a:gd name="connsiteX12" fmla="*/ 243444 w 3431968"/>
              <a:gd name="connsiteY12" fmla="*/ 3408218 h 3906982"/>
              <a:gd name="connsiteX13" fmla="*/ 261257 w 3431968"/>
              <a:gd name="connsiteY13" fmla="*/ 3313215 h 3906982"/>
              <a:gd name="connsiteX14" fmla="*/ 243444 w 3431968"/>
              <a:gd name="connsiteY14" fmla="*/ 3230088 h 3906982"/>
              <a:gd name="connsiteX15" fmla="*/ 397823 w 3431968"/>
              <a:gd name="connsiteY15" fmla="*/ 2143496 h 3906982"/>
              <a:gd name="connsiteX16" fmla="*/ 0 w 3431968"/>
              <a:gd name="connsiteY16" fmla="*/ 1525979 h 39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1968" h="3906982">
                <a:moveTo>
                  <a:pt x="3188524" y="0"/>
                </a:moveTo>
                <a:lnTo>
                  <a:pt x="3354779" y="1561605"/>
                </a:lnTo>
                <a:lnTo>
                  <a:pt x="3431968" y="1763486"/>
                </a:lnTo>
                <a:lnTo>
                  <a:pt x="3218213" y="3574473"/>
                </a:lnTo>
                <a:lnTo>
                  <a:pt x="3194462" y="3633849"/>
                </a:lnTo>
                <a:lnTo>
                  <a:pt x="3158836" y="3782291"/>
                </a:lnTo>
                <a:lnTo>
                  <a:pt x="2879766" y="3906982"/>
                </a:lnTo>
                <a:lnTo>
                  <a:pt x="2737262" y="3811979"/>
                </a:lnTo>
                <a:lnTo>
                  <a:pt x="2173184" y="3746665"/>
                </a:lnTo>
                <a:lnTo>
                  <a:pt x="1923802" y="3657600"/>
                </a:lnTo>
                <a:lnTo>
                  <a:pt x="1810987" y="3669475"/>
                </a:lnTo>
                <a:lnTo>
                  <a:pt x="1460665" y="3592286"/>
                </a:lnTo>
                <a:lnTo>
                  <a:pt x="243444" y="3408218"/>
                </a:lnTo>
                <a:lnTo>
                  <a:pt x="261257" y="3313215"/>
                </a:lnTo>
                <a:lnTo>
                  <a:pt x="243444" y="3230088"/>
                </a:lnTo>
                <a:lnTo>
                  <a:pt x="397823" y="2143496"/>
                </a:lnTo>
                <a:lnTo>
                  <a:pt x="0" y="152597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8" name="Freeform 17"/>
          <p:cNvSpPr/>
          <p:nvPr userDrawn="1"/>
        </p:nvSpPr>
        <p:spPr>
          <a:xfrm>
            <a:off x="1956184" y="1389386"/>
            <a:ext cx="997527" cy="890649"/>
          </a:xfrm>
          <a:custGeom>
            <a:avLst/>
            <a:gdLst>
              <a:gd name="connsiteX0" fmla="*/ 0 w 997527"/>
              <a:gd name="connsiteY0" fmla="*/ 0 h 890649"/>
              <a:gd name="connsiteX1" fmla="*/ 195943 w 997527"/>
              <a:gd name="connsiteY1" fmla="*/ 195943 h 890649"/>
              <a:gd name="connsiteX2" fmla="*/ 374073 w 997527"/>
              <a:gd name="connsiteY2" fmla="*/ 302821 h 890649"/>
              <a:gd name="connsiteX3" fmla="*/ 492826 w 997527"/>
              <a:gd name="connsiteY3" fmla="*/ 463138 h 890649"/>
              <a:gd name="connsiteX4" fmla="*/ 676894 w 997527"/>
              <a:gd name="connsiteY4" fmla="*/ 534390 h 890649"/>
              <a:gd name="connsiteX5" fmla="*/ 706582 w 997527"/>
              <a:gd name="connsiteY5" fmla="*/ 593766 h 890649"/>
              <a:gd name="connsiteX6" fmla="*/ 670956 w 997527"/>
              <a:gd name="connsiteY6" fmla="*/ 771896 h 890649"/>
              <a:gd name="connsiteX7" fmla="*/ 777834 w 997527"/>
              <a:gd name="connsiteY7" fmla="*/ 890649 h 890649"/>
              <a:gd name="connsiteX8" fmla="*/ 997527 w 997527"/>
              <a:gd name="connsiteY8" fmla="*/ 872836 h 8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527" h="890649">
                <a:moveTo>
                  <a:pt x="0" y="0"/>
                </a:moveTo>
                <a:lnTo>
                  <a:pt x="195943" y="195943"/>
                </a:lnTo>
                <a:lnTo>
                  <a:pt x="374073" y="302821"/>
                </a:lnTo>
                <a:lnTo>
                  <a:pt x="492826" y="463138"/>
                </a:lnTo>
                <a:lnTo>
                  <a:pt x="676894" y="534390"/>
                </a:lnTo>
                <a:lnTo>
                  <a:pt x="706582" y="593766"/>
                </a:lnTo>
                <a:lnTo>
                  <a:pt x="670956" y="771896"/>
                </a:lnTo>
                <a:lnTo>
                  <a:pt x="777834" y="890649"/>
                </a:lnTo>
                <a:lnTo>
                  <a:pt x="997527" y="872836"/>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9" name="Freeform 18"/>
          <p:cNvSpPr/>
          <p:nvPr userDrawn="1"/>
        </p:nvSpPr>
        <p:spPr>
          <a:xfrm>
            <a:off x="2615055" y="1294689"/>
            <a:ext cx="973776" cy="599704"/>
          </a:xfrm>
          <a:custGeom>
            <a:avLst/>
            <a:gdLst>
              <a:gd name="connsiteX0" fmla="*/ 0 w 973776"/>
              <a:gd name="connsiteY0" fmla="*/ 599704 h 599704"/>
              <a:gd name="connsiteX1" fmla="*/ 59376 w 973776"/>
              <a:gd name="connsiteY1" fmla="*/ 397824 h 599704"/>
              <a:gd name="connsiteX2" fmla="*/ 207818 w 973776"/>
              <a:gd name="connsiteY2" fmla="*/ 285008 h 599704"/>
              <a:gd name="connsiteX3" fmla="*/ 267195 w 973776"/>
              <a:gd name="connsiteY3" fmla="*/ 0 h 599704"/>
              <a:gd name="connsiteX4" fmla="*/ 849085 w 973776"/>
              <a:gd name="connsiteY4" fmla="*/ 77190 h 599704"/>
              <a:gd name="connsiteX5" fmla="*/ 973776 w 973776"/>
              <a:gd name="connsiteY5" fmla="*/ 273133 h 5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599704">
                <a:moveTo>
                  <a:pt x="0" y="599704"/>
                </a:moveTo>
                <a:lnTo>
                  <a:pt x="59376" y="397824"/>
                </a:lnTo>
                <a:lnTo>
                  <a:pt x="207818" y="285008"/>
                </a:lnTo>
                <a:lnTo>
                  <a:pt x="267195" y="0"/>
                </a:lnTo>
                <a:lnTo>
                  <a:pt x="849085" y="77190"/>
                </a:lnTo>
                <a:lnTo>
                  <a:pt x="973776" y="273133"/>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0" name="Freeform 19"/>
          <p:cNvSpPr/>
          <p:nvPr userDrawn="1"/>
        </p:nvSpPr>
        <p:spPr>
          <a:xfrm>
            <a:off x="3006940" y="1312504"/>
            <a:ext cx="498764" cy="273133"/>
          </a:xfrm>
          <a:custGeom>
            <a:avLst/>
            <a:gdLst>
              <a:gd name="connsiteX0" fmla="*/ 498764 w 498764"/>
              <a:gd name="connsiteY0" fmla="*/ 130629 h 273133"/>
              <a:gd name="connsiteX1" fmla="*/ 290946 w 498764"/>
              <a:gd name="connsiteY1" fmla="*/ 273133 h 273133"/>
              <a:gd name="connsiteX2" fmla="*/ 83128 w 498764"/>
              <a:gd name="connsiteY2" fmla="*/ 213756 h 273133"/>
              <a:gd name="connsiteX3" fmla="*/ 0 w 498764"/>
              <a:gd name="connsiteY3" fmla="*/ 100941 h 273133"/>
              <a:gd name="connsiteX4" fmla="*/ 29689 w 498764"/>
              <a:gd name="connsiteY4" fmla="*/ 0 h 273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64" h="273133">
                <a:moveTo>
                  <a:pt x="498764" y="130629"/>
                </a:moveTo>
                <a:lnTo>
                  <a:pt x="290946" y="273133"/>
                </a:lnTo>
                <a:lnTo>
                  <a:pt x="83128" y="213756"/>
                </a:lnTo>
                <a:lnTo>
                  <a:pt x="0" y="100941"/>
                </a:lnTo>
                <a:lnTo>
                  <a:pt x="29689"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1" name="Freeform 20"/>
          <p:cNvSpPr/>
          <p:nvPr userDrawn="1"/>
        </p:nvSpPr>
        <p:spPr>
          <a:xfrm>
            <a:off x="5684826" y="3301621"/>
            <a:ext cx="285008" cy="2321627"/>
          </a:xfrm>
          <a:custGeom>
            <a:avLst/>
            <a:gdLst>
              <a:gd name="connsiteX0" fmla="*/ 0 w 285008"/>
              <a:gd name="connsiteY0" fmla="*/ 2321626 h 2321626"/>
              <a:gd name="connsiteX1" fmla="*/ 255320 w 285008"/>
              <a:gd name="connsiteY1" fmla="*/ 273133 h 2321626"/>
              <a:gd name="connsiteX2" fmla="*/ 285008 w 285008"/>
              <a:gd name="connsiteY2" fmla="*/ 195943 h 2321626"/>
              <a:gd name="connsiteX3" fmla="*/ 285008 w 285008"/>
              <a:gd name="connsiteY3" fmla="*/ 136566 h 2321626"/>
              <a:gd name="connsiteX4" fmla="*/ 184068 w 285008"/>
              <a:gd name="connsiteY4" fmla="*/ 136566 h 2321626"/>
              <a:gd name="connsiteX5" fmla="*/ 130629 w 285008"/>
              <a:gd name="connsiteY5" fmla="*/ 0 h 232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8" h="2321626">
                <a:moveTo>
                  <a:pt x="0" y="2321626"/>
                </a:moveTo>
                <a:lnTo>
                  <a:pt x="255320" y="273133"/>
                </a:lnTo>
                <a:lnTo>
                  <a:pt x="285008" y="195943"/>
                </a:lnTo>
                <a:lnTo>
                  <a:pt x="285008" y="136566"/>
                </a:lnTo>
                <a:lnTo>
                  <a:pt x="184068" y="136566"/>
                </a:lnTo>
                <a:lnTo>
                  <a:pt x="130629"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2" name="Freeform 21"/>
          <p:cNvSpPr/>
          <p:nvPr userDrawn="1"/>
        </p:nvSpPr>
        <p:spPr>
          <a:xfrm>
            <a:off x="7163304" y="2844553"/>
            <a:ext cx="463138" cy="3194463"/>
          </a:xfrm>
          <a:custGeom>
            <a:avLst/>
            <a:gdLst>
              <a:gd name="connsiteX0" fmla="*/ 0 w 463138"/>
              <a:gd name="connsiteY0" fmla="*/ 3194463 h 3194463"/>
              <a:gd name="connsiteX1" fmla="*/ 380010 w 463138"/>
              <a:gd name="connsiteY1" fmla="*/ 795647 h 3194463"/>
              <a:gd name="connsiteX2" fmla="*/ 314696 w 463138"/>
              <a:gd name="connsiteY2" fmla="*/ 641268 h 3194463"/>
              <a:gd name="connsiteX3" fmla="*/ 326571 w 463138"/>
              <a:gd name="connsiteY3" fmla="*/ 540327 h 3194463"/>
              <a:gd name="connsiteX4" fmla="*/ 368135 w 463138"/>
              <a:gd name="connsiteY4" fmla="*/ 463138 h 3194463"/>
              <a:gd name="connsiteX5" fmla="*/ 356260 w 463138"/>
              <a:gd name="connsiteY5" fmla="*/ 267195 h 3194463"/>
              <a:gd name="connsiteX6" fmla="*/ 463138 w 463138"/>
              <a:gd name="connsiteY6" fmla="*/ 0 h 319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38" h="3194463">
                <a:moveTo>
                  <a:pt x="0" y="3194463"/>
                </a:moveTo>
                <a:lnTo>
                  <a:pt x="380010" y="795647"/>
                </a:lnTo>
                <a:lnTo>
                  <a:pt x="314696" y="641268"/>
                </a:lnTo>
                <a:lnTo>
                  <a:pt x="326571" y="540327"/>
                </a:lnTo>
                <a:lnTo>
                  <a:pt x="368135" y="463138"/>
                </a:lnTo>
                <a:lnTo>
                  <a:pt x="356260" y="267195"/>
                </a:lnTo>
                <a:lnTo>
                  <a:pt x="463138"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3" name="Freeform 22"/>
          <p:cNvSpPr/>
          <p:nvPr userDrawn="1"/>
        </p:nvSpPr>
        <p:spPr>
          <a:xfrm>
            <a:off x="4473544" y="2184899"/>
            <a:ext cx="3449782" cy="676893"/>
          </a:xfrm>
          <a:custGeom>
            <a:avLst/>
            <a:gdLst>
              <a:gd name="connsiteX0" fmla="*/ 0 w 3449782"/>
              <a:gd name="connsiteY0" fmla="*/ 0 h 676893"/>
              <a:gd name="connsiteX1" fmla="*/ 100940 w 3449782"/>
              <a:gd name="connsiteY1" fmla="*/ 23750 h 676893"/>
              <a:gd name="connsiteX2" fmla="*/ 522514 w 3449782"/>
              <a:gd name="connsiteY2" fmla="*/ 71252 h 676893"/>
              <a:gd name="connsiteX3" fmla="*/ 825335 w 3449782"/>
              <a:gd name="connsiteY3" fmla="*/ 136566 h 676893"/>
              <a:gd name="connsiteX4" fmla="*/ 979714 w 3449782"/>
              <a:gd name="connsiteY4" fmla="*/ 142504 h 676893"/>
              <a:gd name="connsiteX5" fmla="*/ 2309751 w 3449782"/>
              <a:gd name="connsiteY5" fmla="*/ 326571 h 676893"/>
              <a:gd name="connsiteX6" fmla="*/ 2392878 w 3449782"/>
              <a:gd name="connsiteY6" fmla="*/ 362197 h 676893"/>
              <a:gd name="connsiteX7" fmla="*/ 2505694 w 3449782"/>
              <a:gd name="connsiteY7" fmla="*/ 362197 h 676893"/>
              <a:gd name="connsiteX8" fmla="*/ 2802577 w 3449782"/>
              <a:gd name="connsiteY8" fmla="*/ 480950 h 676893"/>
              <a:gd name="connsiteX9" fmla="*/ 2897579 w 3449782"/>
              <a:gd name="connsiteY9" fmla="*/ 593766 h 676893"/>
              <a:gd name="connsiteX10" fmla="*/ 3206338 w 3449782"/>
              <a:gd name="connsiteY10" fmla="*/ 670955 h 676893"/>
              <a:gd name="connsiteX11" fmla="*/ 3426031 w 3449782"/>
              <a:gd name="connsiteY11" fmla="*/ 659080 h 676893"/>
              <a:gd name="connsiteX12" fmla="*/ 3449782 w 3449782"/>
              <a:gd name="connsiteY12" fmla="*/ 676893 h 6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9782" h="676893">
                <a:moveTo>
                  <a:pt x="0" y="0"/>
                </a:moveTo>
                <a:lnTo>
                  <a:pt x="100940" y="23750"/>
                </a:lnTo>
                <a:lnTo>
                  <a:pt x="522514" y="71252"/>
                </a:lnTo>
                <a:lnTo>
                  <a:pt x="825335" y="136566"/>
                </a:lnTo>
                <a:lnTo>
                  <a:pt x="979714" y="142504"/>
                </a:lnTo>
                <a:lnTo>
                  <a:pt x="2309751" y="326571"/>
                </a:lnTo>
                <a:lnTo>
                  <a:pt x="2392878" y="362197"/>
                </a:lnTo>
                <a:lnTo>
                  <a:pt x="2505694" y="362197"/>
                </a:lnTo>
                <a:lnTo>
                  <a:pt x="2802577" y="480950"/>
                </a:lnTo>
                <a:lnTo>
                  <a:pt x="2897579" y="593766"/>
                </a:lnTo>
                <a:lnTo>
                  <a:pt x="3206338" y="670955"/>
                </a:lnTo>
                <a:lnTo>
                  <a:pt x="3426031" y="659080"/>
                </a:lnTo>
                <a:lnTo>
                  <a:pt x="3449782" y="676893"/>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4" name="Freeform 23"/>
          <p:cNvSpPr/>
          <p:nvPr userDrawn="1"/>
        </p:nvSpPr>
        <p:spPr>
          <a:xfrm>
            <a:off x="5043559" y="4174158"/>
            <a:ext cx="2351314" cy="332509"/>
          </a:xfrm>
          <a:custGeom>
            <a:avLst/>
            <a:gdLst>
              <a:gd name="connsiteX0" fmla="*/ 2351314 w 2351314"/>
              <a:gd name="connsiteY0" fmla="*/ 332509 h 332509"/>
              <a:gd name="connsiteX1" fmla="*/ 0 w 2351314"/>
              <a:gd name="connsiteY1" fmla="*/ 0 h 332509"/>
            </a:gdLst>
            <a:ahLst/>
            <a:cxnLst>
              <a:cxn ang="0">
                <a:pos x="connsiteX0" y="connsiteY0"/>
              </a:cxn>
              <a:cxn ang="0">
                <a:pos x="connsiteX1" y="connsiteY1"/>
              </a:cxn>
            </a:cxnLst>
            <a:rect l="l" t="t" r="r" b="b"/>
            <a:pathLst>
              <a:path w="2351314" h="332509">
                <a:moveTo>
                  <a:pt x="2351314" y="332509"/>
                </a:move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5" name="Freeform 24"/>
          <p:cNvSpPr/>
          <p:nvPr userDrawn="1"/>
        </p:nvSpPr>
        <p:spPr>
          <a:xfrm>
            <a:off x="5512634" y="5059301"/>
            <a:ext cx="2594758" cy="374073"/>
          </a:xfrm>
          <a:custGeom>
            <a:avLst/>
            <a:gdLst>
              <a:gd name="connsiteX0" fmla="*/ 0 w 2594758"/>
              <a:gd name="connsiteY0" fmla="*/ 0 h 374073"/>
              <a:gd name="connsiteX1" fmla="*/ 1549730 w 2594758"/>
              <a:gd name="connsiteY1" fmla="*/ 237507 h 374073"/>
              <a:gd name="connsiteX2" fmla="*/ 1757548 w 2594758"/>
              <a:gd name="connsiteY2" fmla="*/ 249382 h 374073"/>
              <a:gd name="connsiteX3" fmla="*/ 2594758 w 2594758"/>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2594758" h="374073">
                <a:moveTo>
                  <a:pt x="0" y="0"/>
                </a:moveTo>
                <a:lnTo>
                  <a:pt x="1549730" y="237507"/>
                </a:lnTo>
                <a:lnTo>
                  <a:pt x="1757548" y="249382"/>
                </a:lnTo>
                <a:lnTo>
                  <a:pt x="2594758" y="374073"/>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6" name="Freeform 25"/>
          <p:cNvSpPr/>
          <p:nvPr userDrawn="1"/>
        </p:nvSpPr>
        <p:spPr>
          <a:xfrm>
            <a:off x="4669486" y="3651948"/>
            <a:ext cx="1229096" cy="1298045"/>
          </a:xfrm>
          <a:custGeom>
            <a:avLst/>
            <a:gdLst>
              <a:gd name="connsiteX0" fmla="*/ 1175657 w 1175657"/>
              <a:gd name="connsiteY0" fmla="*/ 195943 h 1134094"/>
              <a:gd name="connsiteX1" fmla="*/ 694706 w 1175657"/>
              <a:gd name="connsiteY1" fmla="*/ 124691 h 1134094"/>
              <a:gd name="connsiteX2" fmla="*/ 570015 w 1175657"/>
              <a:gd name="connsiteY2" fmla="*/ 154379 h 1134094"/>
              <a:gd name="connsiteX3" fmla="*/ 356260 w 1175657"/>
              <a:gd name="connsiteY3" fmla="*/ 0 h 1134094"/>
              <a:gd name="connsiteX4" fmla="*/ 136566 w 1175657"/>
              <a:gd name="connsiteY4" fmla="*/ 41564 h 1134094"/>
              <a:gd name="connsiteX5" fmla="*/ 35626 w 1175657"/>
              <a:gd name="connsiteY5" fmla="*/ 29689 h 1134094"/>
              <a:gd name="connsiteX6" fmla="*/ 0 w 1175657"/>
              <a:gd name="connsiteY6" fmla="*/ 225631 h 1134094"/>
              <a:gd name="connsiteX7" fmla="*/ 112815 w 1175657"/>
              <a:gd name="connsiteY7" fmla="*/ 350322 h 1134094"/>
              <a:gd name="connsiteX8" fmla="*/ 89065 w 1175657"/>
              <a:gd name="connsiteY8" fmla="*/ 486889 h 1134094"/>
              <a:gd name="connsiteX9" fmla="*/ 225631 w 1175657"/>
              <a:gd name="connsiteY9" fmla="*/ 599704 h 1134094"/>
              <a:gd name="connsiteX10" fmla="*/ 421574 w 1175657"/>
              <a:gd name="connsiteY10" fmla="*/ 1134094 h 11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657" h="1134094">
                <a:moveTo>
                  <a:pt x="1175657" y="195943"/>
                </a:moveTo>
                <a:lnTo>
                  <a:pt x="694706" y="124691"/>
                </a:lnTo>
                <a:lnTo>
                  <a:pt x="570015" y="154379"/>
                </a:lnTo>
                <a:lnTo>
                  <a:pt x="356260" y="0"/>
                </a:lnTo>
                <a:lnTo>
                  <a:pt x="136566" y="41564"/>
                </a:lnTo>
                <a:lnTo>
                  <a:pt x="35626" y="29689"/>
                </a:lnTo>
                <a:lnTo>
                  <a:pt x="0" y="225631"/>
                </a:lnTo>
                <a:lnTo>
                  <a:pt x="112815" y="350322"/>
                </a:lnTo>
                <a:lnTo>
                  <a:pt x="89065" y="486889"/>
                </a:lnTo>
                <a:lnTo>
                  <a:pt x="225631" y="599704"/>
                </a:lnTo>
                <a:lnTo>
                  <a:pt x="421574" y="1134094"/>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7" name="Freeform 26"/>
          <p:cNvSpPr/>
          <p:nvPr userDrawn="1"/>
        </p:nvSpPr>
        <p:spPr>
          <a:xfrm>
            <a:off x="5661207" y="4262812"/>
            <a:ext cx="995680" cy="354148"/>
          </a:xfrm>
          <a:custGeom>
            <a:avLst/>
            <a:gdLst>
              <a:gd name="connsiteX0" fmla="*/ 995680 w 995680"/>
              <a:gd name="connsiteY0" fmla="*/ 354148 h 354148"/>
              <a:gd name="connsiteX1" fmla="*/ 0 w 995680"/>
              <a:gd name="connsiteY1" fmla="*/ 200297 h 354148"/>
              <a:gd name="connsiteX2" fmla="*/ 29029 w 995680"/>
              <a:gd name="connsiteY2" fmla="*/ 0 h 354148"/>
            </a:gdLst>
            <a:ahLst/>
            <a:cxnLst>
              <a:cxn ang="0">
                <a:pos x="connsiteX0" y="connsiteY0"/>
              </a:cxn>
              <a:cxn ang="0">
                <a:pos x="connsiteX1" y="connsiteY1"/>
              </a:cxn>
              <a:cxn ang="0">
                <a:pos x="connsiteX2" y="connsiteY2"/>
              </a:cxn>
            </a:cxnLst>
            <a:rect l="l" t="t" r="r" b="b"/>
            <a:pathLst>
              <a:path w="995680" h="354148">
                <a:moveTo>
                  <a:pt x="995680" y="354148"/>
                </a:moveTo>
                <a:lnTo>
                  <a:pt x="0" y="200297"/>
                </a:lnTo>
                <a:lnTo>
                  <a:pt x="29029"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8" name="Freeform 27"/>
          <p:cNvSpPr/>
          <p:nvPr userDrawn="1"/>
        </p:nvSpPr>
        <p:spPr>
          <a:xfrm>
            <a:off x="5542225" y="4257453"/>
            <a:ext cx="267063" cy="400595"/>
          </a:xfrm>
          <a:custGeom>
            <a:avLst/>
            <a:gdLst>
              <a:gd name="connsiteX0" fmla="*/ 23223 w 267063"/>
              <a:gd name="connsiteY0" fmla="*/ 0 h 400594"/>
              <a:gd name="connsiteX1" fmla="*/ 0 w 267063"/>
              <a:gd name="connsiteY1" fmla="*/ 159657 h 400594"/>
              <a:gd name="connsiteX2" fmla="*/ 34835 w 267063"/>
              <a:gd name="connsiteY2" fmla="*/ 206103 h 400594"/>
              <a:gd name="connsiteX3" fmla="*/ 23223 w 267063"/>
              <a:gd name="connsiteY3" fmla="*/ 278674 h 400594"/>
              <a:gd name="connsiteX4" fmla="*/ 177075 w 267063"/>
              <a:gd name="connsiteY4" fmla="*/ 388983 h 400594"/>
              <a:gd name="connsiteX5" fmla="*/ 267063 w 267063"/>
              <a:gd name="connsiteY5" fmla="*/ 400594 h 40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063" h="400594">
                <a:moveTo>
                  <a:pt x="23223" y="0"/>
                </a:moveTo>
                <a:lnTo>
                  <a:pt x="0" y="159657"/>
                </a:lnTo>
                <a:lnTo>
                  <a:pt x="34835" y="206103"/>
                </a:lnTo>
                <a:lnTo>
                  <a:pt x="23223" y="278674"/>
                </a:lnTo>
                <a:lnTo>
                  <a:pt x="177075" y="388983"/>
                </a:lnTo>
                <a:lnTo>
                  <a:pt x="267063" y="400594"/>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29" name="Freeform 28"/>
          <p:cNvSpPr/>
          <p:nvPr userDrawn="1"/>
        </p:nvSpPr>
        <p:spPr>
          <a:xfrm>
            <a:off x="4741918" y="3688179"/>
            <a:ext cx="391885" cy="490583"/>
          </a:xfrm>
          <a:custGeom>
            <a:avLst/>
            <a:gdLst>
              <a:gd name="connsiteX0" fmla="*/ 391885 w 391885"/>
              <a:gd name="connsiteY0" fmla="*/ 490583 h 490583"/>
              <a:gd name="connsiteX1" fmla="*/ 336731 w 391885"/>
              <a:gd name="connsiteY1" fmla="*/ 354148 h 490583"/>
              <a:gd name="connsiteX2" fmla="*/ 0 w 391885"/>
              <a:gd name="connsiteY2" fmla="*/ 0 h 490583"/>
            </a:gdLst>
            <a:ahLst/>
            <a:cxnLst>
              <a:cxn ang="0">
                <a:pos x="connsiteX0" y="connsiteY0"/>
              </a:cxn>
              <a:cxn ang="0">
                <a:pos x="connsiteX1" y="connsiteY1"/>
              </a:cxn>
              <a:cxn ang="0">
                <a:pos x="connsiteX2" y="connsiteY2"/>
              </a:cxn>
            </a:cxnLst>
            <a:rect l="l" t="t" r="r" b="b"/>
            <a:pathLst>
              <a:path w="391885" h="490583">
                <a:moveTo>
                  <a:pt x="391885" y="490583"/>
                </a:moveTo>
                <a:lnTo>
                  <a:pt x="336731" y="354148"/>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0" name="Freeform 29"/>
          <p:cNvSpPr/>
          <p:nvPr userDrawn="1"/>
        </p:nvSpPr>
        <p:spPr>
          <a:xfrm>
            <a:off x="4868755" y="3912146"/>
            <a:ext cx="278675" cy="836023"/>
          </a:xfrm>
          <a:custGeom>
            <a:avLst/>
            <a:gdLst>
              <a:gd name="connsiteX0" fmla="*/ 58058 w 278675"/>
              <a:gd name="connsiteY0" fmla="*/ 0 h 836023"/>
              <a:gd name="connsiteX1" fmla="*/ 0 w 278675"/>
              <a:gd name="connsiteY1" fmla="*/ 87086 h 836023"/>
              <a:gd name="connsiteX2" fmla="*/ 0 w 278675"/>
              <a:gd name="connsiteY2" fmla="*/ 238034 h 836023"/>
              <a:gd name="connsiteX3" fmla="*/ 89989 w 278675"/>
              <a:gd name="connsiteY3" fmla="*/ 328023 h 836023"/>
              <a:gd name="connsiteX4" fmla="*/ 278675 w 278675"/>
              <a:gd name="connsiteY4" fmla="*/ 836023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75" h="836023">
                <a:moveTo>
                  <a:pt x="58058" y="0"/>
                </a:moveTo>
                <a:lnTo>
                  <a:pt x="0" y="87086"/>
                </a:lnTo>
                <a:lnTo>
                  <a:pt x="0" y="238034"/>
                </a:lnTo>
                <a:lnTo>
                  <a:pt x="89989" y="328023"/>
                </a:lnTo>
                <a:lnTo>
                  <a:pt x="278675" y="836023"/>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1" name="Freeform 30"/>
          <p:cNvSpPr/>
          <p:nvPr userDrawn="1"/>
        </p:nvSpPr>
        <p:spPr>
          <a:xfrm>
            <a:off x="5391272" y="4742236"/>
            <a:ext cx="348343" cy="1126309"/>
          </a:xfrm>
          <a:custGeom>
            <a:avLst/>
            <a:gdLst>
              <a:gd name="connsiteX0" fmla="*/ 0 w 348343"/>
              <a:gd name="connsiteY0" fmla="*/ 0 h 1126309"/>
              <a:gd name="connsiteX1" fmla="*/ 17417 w 348343"/>
              <a:gd name="connsiteY1" fmla="*/ 200297 h 1126309"/>
              <a:gd name="connsiteX2" fmla="*/ 104503 w 348343"/>
              <a:gd name="connsiteY2" fmla="*/ 278674 h 1126309"/>
              <a:gd name="connsiteX3" fmla="*/ 348343 w 348343"/>
              <a:gd name="connsiteY3" fmla="*/ 1126309 h 1126309"/>
            </a:gdLst>
            <a:ahLst/>
            <a:cxnLst>
              <a:cxn ang="0">
                <a:pos x="connsiteX0" y="connsiteY0"/>
              </a:cxn>
              <a:cxn ang="0">
                <a:pos x="connsiteX1" y="connsiteY1"/>
              </a:cxn>
              <a:cxn ang="0">
                <a:pos x="connsiteX2" y="connsiteY2"/>
              </a:cxn>
              <a:cxn ang="0">
                <a:pos x="connsiteX3" y="connsiteY3"/>
              </a:cxn>
            </a:cxnLst>
            <a:rect l="l" t="t" r="r" b="b"/>
            <a:pathLst>
              <a:path w="348343" h="1126309">
                <a:moveTo>
                  <a:pt x="0" y="0"/>
                </a:moveTo>
                <a:lnTo>
                  <a:pt x="17417" y="200297"/>
                </a:lnTo>
                <a:lnTo>
                  <a:pt x="104503" y="278674"/>
                </a:lnTo>
                <a:lnTo>
                  <a:pt x="348343" y="112630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2" name="Freeform 31"/>
          <p:cNvSpPr/>
          <p:nvPr userDrawn="1"/>
        </p:nvSpPr>
        <p:spPr>
          <a:xfrm>
            <a:off x="5222876" y="4677920"/>
            <a:ext cx="1727200" cy="1474652"/>
          </a:xfrm>
          <a:custGeom>
            <a:avLst/>
            <a:gdLst>
              <a:gd name="connsiteX0" fmla="*/ 1727200 w 1727200"/>
              <a:gd name="connsiteY0" fmla="*/ 1474652 h 1474652"/>
              <a:gd name="connsiteX1" fmla="*/ 1570446 w 1727200"/>
              <a:gd name="connsiteY1" fmla="*/ 1274354 h 1474652"/>
              <a:gd name="connsiteX2" fmla="*/ 1538514 w 1727200"/>
              <a:gd name="connsiteY2" fmla="*/ 1297577 h 1474652"/>
              <a:gd name="connsiteX3" fmla="*/ 1367246 w 1727200"/>
              <a:gd name="connsiteY3" fmla="*/ 1164046 h 1474652"/>
              <a:gd name="connsiteX4" fmla="*/ 1068251 w 1727200"/>
              <a:gd name="connsiteY4" fmla="*/ 1045029 h 1474652"/>
              <a:gd name="connsiteX5" fmla="*/ 676366 w 1727200"/>
              <a:gd name="connsiteY5" fmla="*/ 986972 h 1474652"/>
              <a:gd name="connsiteX6" fmla="*/ 609600 w 1727200"/>
              <a:gd name="connsiteY6" fmla="*/ 946332 h 1474652"/>
              <a:gd name="connsiteX7" fmla="*/ 406400 w 1727200"/>
              <a:gd name="connsiteY7" fmla="*/ 928914 h 1474652"/>
              <a:gd name="connsiteX8" fmla="*/ 339634 w 1727200"/>
              <a:gd name="connsiteY8" fmla="*/ 804092 h 1474652"/>
              <a:gd name="connsiteX9" fmla="*/ 209006 w 1727200"/>
              <a:gd name="connsiteY9" fmla="*/ 362857 h 1474652"/>
              <a:gd name="connsiteX10" fmla="*/ 46446 w 1727200"/>
              <a:gd name="connsiteY10" fmla="*/ 226423 h 1474652"/>
              <a:gd name="connsiteX11" fmla="*/ 49349 w 1727200"/>
              <a:gd name="connsiteY11" fmla="*/ 110309 h 1474652"/>
              <a:gd name="connsiteX12" fmla="*/ 0 w 1727200"/>
              <a:gd name="connsiteY12" fmla="*/ 0 h 14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7200" h="1474652">
                <a:moveTo>
                  <a:pt x="1727200" y="1474652"/>
                </a:moveTo>
                <a:lnTo>
                  <a:pt x="1570446" y="1274354"/>
                </a:lnTo>
                <a:lnTo>
                  <a:pt x="1538514" y="1297577"/>
                </a:lnTo>
                <a:lnTo>
                  <a:pt x="1367246" y="1164046"/>
                </a:lnTo>
                <a:lnTo>
                  <a:pt x="1068251" y="1045029"/>
                </a:lnTo>
                <a:lnTo>
                  <a:pt x="676366" y="986972"/>
                </a:lnTo>
                <a:lnTo>
                  <a:pt x="609600" y="946332"/>
                </a:lnTo>
                <a:lnTo>
                  <a:pt x="406400" y="928914"/>
                </a:lnTo>
                <a:lnTo>
                  <a:pt x="339634" y="804092"/>
                </a:lnTo>
                <a:lnTo>
                  <a:pt x="209006" y="362857"/>
                </a:lnTo>
                <a:lnTo>
                  <a:pt x="46446" y="226423"/>
                </a:lnTo>
                <a:cubicBezTo>
                  <a:pt x="47414" y="187718"/>
                  <a:pt x="48381" y="149014"/>
                  <a:pt x="49349" y="110309"/>
                </a:cubicBez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3" name="Freeform 32"/>
          <p:cNvSpPr/>
          <p:nvPr userDrawn="1"/>
        </p:nvSpPr>
        <p:spPr>
          <a:xfrm>
            <a:off x="4511676" y="4962845"/>
            <a:ext cx="908594" cy="441235"/>
          </a:xfrm>
          <a:custGeom>
            <a:avLst/>
            <a:gdLst>
              <a:gd name="connsiteX0" fmla="*/ 908594 w 908594"/>
              <a:gd name="connsiteY0" fmla="*/ 0 h 441234"/>
              <a:gd name="connsiteX1" fmla="*/ 824411 w 908594"/>
              <a:gd name="connsiteY1" fmla="*/ 113212 h 441234"/>
              <a:gd name="connsiteX2" fmla="*/ 673463 w 908594"/>
              <a:gd name="connsiteY2" fmla="*/ 188686 h 441234"/>
              <a:gd name="connsiteX3" fmla="*/ 426720 w 908594"/>
              <a:gd name="connsiteY3" fmla="*/ 441234 h 441234"/>
              <a:gd name="connsiteX4" fmla="*/ 223520 w 908594"/>
              <a:gd name="connsiteY4" fmla="*/ 322217 h 441234"/>
              <a:gd name="connsiteX5" fmla="*/ 165463 w 908594"/>
              <a:gd name="connsiteY5" fmla="*/ 307703 h 441234"/>
              <a:gd name="connsiteX6" fmla="*/ 58057 w 908594"/>
              <a:gd name="connsiteY6" fmla="*/ 238034 h 441234"/>
              <a:gd name="connsiteX7" fmla="*/ 0 w 908594"/>
              <a:gd name="connsiteY7" fmla="*/ 220617 h 44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594" h="441234">
                <a:moveTo>
                  <a:pt x="908594" y="0"/>
                </a:moveTo>
                <a:lnTo>
                  <a:pt x="824411" y="113212"/>
                </a:lnTo>
                <a:lnTo>
                  <a:pt x="673463" y="188686"/>
                </a:lnTo>
                <a:lnTo>
                  <a:pt x="426720" y="441234"/>
                </a:lnTo>
                <a:lnTo>
                  <a:pt x="223520" y="322217"/>
                </a:lnTo>
                <a:lnTo>
                  <a:pt x="165463" y="307703"/>
                </a:lnTo>
                <a:lnTo>
                  <a:pt x="58057" y="238034"/>
                </a:lnTo>
                <a:lnTo>
                  <a:pt x="0" y="220617"/>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4" name="Freeform 33"/>
          <p:cNvSpPr/>
          <p:nvPr userDrawn="1"/>
        </p:nvSpPr>
        <p:spPr>
          <a:xfrm>
            <a:off x="7400061" y="4620441"/>
            <a:ext cx="687977" cy="87087"/>
          </a:xfrm>
          <a:custGeom>
            <a:avLst/>
            <a:gdLst>
              <a:gd name="connsiteX0" fmla="*/ 0 w 687977"/>
              <a:gd name="connsiteY0" fmla="*/ 0 h 87086"/>
              <a:gd name="connsiteX1" fmla="*/ 211908 w 687977"/>
              <a:gd name="connsiteY1" fmla="*/ 14514 h 87086"/>
              <a:gd name="connsiteX2" fmla="*/ 258354 w 687977"/>
              <a:gd name="connsiteY2" fmla="*/ 46446 h 87086"/>
              <a:gd name="connsiteX3" fmla="*/ 687977 w 687977"/>
              <a:gd name="connsiteY3" fmla="*/ 87086 h 87086"/>
            </a:gdLst>
            <a:ahLst/>
            <a:cxnLst>
              <a:cxn ang="0">
                <a:pos x="connsiteX0" y="connsiteY0"/>
              </a:cxn>
              <a:cxn ang="0">
                <a:pos x="connsiteX1" y="connsiteY1"/>
              </a:cxn>
              <a:cxn ang="0">
                <a:pos x="connsiteX2" y="connsiteY2"/>
              </a:cxn>
              <a:cxn ang="0">
                <a:pos x="connsiteX3" y="connsiteY3"/>
              </a:cxn>
            </a:cxnLst>
            <a:rect l="l" t="t" r="r" b="b"/>
            <a:pathLst>
              <a:path w="687977" h="87086">
                <a:moveTo>
                  <a:pt x="0" y="0"/>
                </a:moveTo>
                <a:lnTo>
                  <a:pt x="211908" y="14514"/>
                </a:lnTo>
                <a:lnTo>
                  <a:pt x="258354" y="46446"/>
                </a:lnTo>
                <a:lnTo>
                  <a:pt x="687977" y="87086"/>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5" name="Freeform 34"/>
          <p:cNvSpPr/>
          <p:nvPr userDrawn="1"/>
        </p:nvSpPr>
        <p:spPr>
          <a:xfrm>
            <a:off x="7350694" y="4901440"/>
            <a:ext cx="415109" cy="478972"/>
          </a:xfrm>
          <a:custGeom>
            <a:avLst/>
            <a:gdLst>
              <a:gd name="connsiteX0" fmla="*/ 0 w 415109"/>
              <a:gd name="connsiteY0" fmla="*/ 0 h 478972"/>
              <a:gd name="connsiteX1" fmla="*/ 415109 w 415109"/>
              <a:gd name="connsiteY1" fmla="*/ 478972 h 478972"/>
            </a:gdLst>
            <a:ahLst/>
            <a:cxnLst>
              <a:cxn ang="0">
                <a:pos x="connsiteX0" y="connsiteY0"/>
              </a:cxn>
              <a:cxn ang="0">
                <a:pos x="connsiteX1" y="connsiteY1"/>
              </a:cxn>
            </a:cxnLst>
            <a:rect l="l" t="t" r="r" b="b"/>
            <a:pathLst>
              <a:path w="415109" h="478972">
                <a:moveTo>
                  <a:pt x="0" y="0"/>
                </a:moveTo>
                <a:lnTo>
                  <a:pt x="415109" y="478972"/>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6" name="Freeform 35"/>
          <p:cNvSpPr/>
          <p:nvPr userDrawn="1"/>
        </p:nvSpPr>
        <p:spPr>
          <a:xfrm>
            <a:off x="7333254" y="4617538"/>
            <a:ext cx="214812" cy="423817"/>
          </a:xfrm>
          <a:custGeom>
            <a:avLst/>
            <a:gdLst>
              <a:gd name="connsiteX0" fmla="*/ 0 w 214812"/>
              <a:gd name="connsiteY0" fmla="*/ 403497 h 423817"/>
              <a:gd name="connsiteX1" fmla="*/ 142240 w 214812"/>
              <a:gd name="connsiteY1" fmla="*/ 423817 h 423817"/>
              <a:gd name="connsiteX2" fmla="*/ 214812 w 214812"/>
              <a:gd name="connsiteY2" fmla="*/ 0 h 423817"/>
            </a:gdLst>
            <a:ahLst/>
            <a:cxnLst>
              <a:cxn ang="0">
                <a:pos x="connsiteX0" y="connsiteY0"/>
              </a:cxn>
              <a:cxn ang="0">
                <a:pos x="connsiteX1" y="connsiteY1"/>
              </a:cxn>
              <a:cxn ang="0">
                <a:pos x="connsiteX2" y="connsiteY2"/>
              </a:cxn>
            </a:cxnLst>
            <a:rect l="l" t="t" r="r" b="b"/>
            <a:pathLst>
              <a:path w="214812" h="423817">
                <a:moveTo>
                  <a:pt x="0" y="403497"/>
                </a:moveTo>
                <a:lnTo>
                  <a:pt x="142240" y="423817"/>
                </a:lnTo>
                <a:lnTo>
                  <a:pt x="214812"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7" name="Freeform 36"/>
          <p:cNvSpPr/>
          <p:nvPr userDrawn="1"/>
        </p:nvSpPr>
        <p:spPr>
          <a:xfrm>
            <a:off x="7440702" y="4301129"/>
            <a:ext cx="377371" cy="58057"/>
          </a:xfrm>
          <a:custGeom>
            <a:avLst/>
            <a:gdLst>
              <a:gd name="connsiteX0" fmla="*/ 0 w 377371"/>
              <a:gd name="connsiteY0" fmla="*/ 0 h 58057"/>
              <a:gd name="connsiteX1" fmla="*/ 377371 w 377371"/>
              <a:gd name="connsiteY1" fmla="*/ 58057 h 58057"/>
            </a:gdLst>
            <a:ahLst/>
            <a:cxnLst>
              <a:cxn ang="0">
                <a:pos x="connsiteX0" y="connsiteY0"/>
              </a:cxn>
              <a:cxn ang="0">
                <a:pos x="connsiteX1" y="connsiteY1"/>
              </a:cxn>
            </a:cxnLst>
            <a:rect l="l" t="t" r="r" b="b"/>
            <a:pathLst>
              <a:path w="377371" h="58057">
                <a:moveTo>
                  <a:pt x="0" y="0"/>
                </a:moveTo>
                <a:lnTo>
                  <a:pt x="377371" y="58057"/>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8" name="Freeform 37"/>
          <p:cNvSpPr/>
          <p:nvPr userDrawn="1"/>
        </p:nvSpPr>
        <p:spPr>
          <a:xfrm>
            <a:off x="7492911" y="4019550"/>
            <a:ext cx="357052" cy="63863"/>
          </a:xfrm>
          <a:custGeom>
            <a:avLst/>
            <a:gdLst>
              <a:gd name="connsiteX0" fmla="*/ 0 w 357052"/>
              <a:gd name="connsiteY0" fmla="*/ 0 h 63862"/>
              <a:gd name="connsiteX1" fmla="*/ 357052 w 357052"/>
              <a:gd name="connsiteY1" fmla="*/ 63862 h 63862"/>
            </a:gdLst>
            <a:ahLst/>
            <a:cxnLst>
              <a:cxn ang="0">
                <a:pos x="connsiteX0" y="connsiteY0"/>
              </a:cxn>
              <a:cxn ang="0">
                <a:pos x="connsiteX1" y="connsiteY1"/>
              </a:cxn>
            </a:cxnLst>
            <a:rect l="l" t="t" r="r" b="b"/>
            <a:pathLst>
              <a:path w="357052" h="63862">
                <a:moveTo>
                  <a:pt x="0" y="0"/>
                </a:moveTo>
                <a:lnTo>
                  <a:pt x="357052" y="63862"/>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39" name="Freeform 38"/>
          <p:cNvSpPr/>
          <p:nvPr userDrawn="1"/>
        </p:nvSpPr>
        <p:spPr>
          <a:xfrm>
            <a:off x="5434818" y="2344316"/>
            <a:ext cx="179977" cy="1886857"/>
          </a:xfrm>
          <a:custGeom>
            <a:avLst/>
            <a:gdLst>
              <a:gd name="connsiteX0" fmla="*/ 0 w 179977"/>
              <a:gd name="connsiteY0" fmla="*/ 1886857 h 1886857"/>
              <a:gd name="connsiteX1" fmla="*/ 179977 w 179977"/>
              <a:gd name="connsiteY1" fmla="*/ 658949 h 1886857"/>
              <a:gd name="connsiteX2" fmla="*/ 139337 w 179977"/>
              <a:gd name="connsiteY2" fmla="*/ 589280 h 1886857"/>
              <a:gd name="connsiteX3" fmla="*/ 72571 w 179977"/>
              <a:gd name="connsiteY3" fmla="*/ 574766 h 1886857"/>
              <a:gd name="connsiteX4" fmla="*/ 17417 w 179977"/>
              <a:gd name="connsiteY4" fmla="*/ 499291 h 1886857"/>
              <a:gd name="connsiteX5" fmla="*/ 107405 w 179977"/>
              <a:gd name="connsiteY5" fmla="*/ 110309 h 1886857"/>
              <a:gd name="connsiteX6" fmla="*/ 124822 w 179977"/>
              <a:gd name="connsiteY6" fmla="*/ 0 h 18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977" h="1886857">
                <a:moveTo>
                  <a:pt x="0" y="1886857"/>
                </a:moveTo>
                <a:lnTo>
                  <a:pt x="179977" y="658949"/>
                </a:lnTo>
                <a:lnTo>
                  <a:pt x="139337" y="589280"/>
                </a:lnTo>
                <a:lnTo>
                  <a:pt x="72571" y="574766"/>
                </a:lnTo>
                <a:lnTo>
                  <a:pt x="17417" y="499291"/>
                </a:lnTo>
                <a:lnTo>
                  <a:pt x="107405" y="110309"/>
                </a:lnTo>
                <a:lnTo>
                  <a:pt x="124822"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0" name="Freeform 39"/>
          <p:cNvSpPr/>
          <p:nvPr userDrawn="1"/>
        </p:nvSpPr>
        <p:spPr>
          <a:xfrm>
            <a:off x="2840364" y="1965778"/>
            <a:ext cx="2902857" cy="1458687"/>
          </a:xfrm>
          <a:custGeom>
            <a:avLst/>
            <a:gdLst>
              <a:gd name="connsiteX0" fmla="*/ 2902857 w 2902857"/>
              <a:gd name="connsiteY0" fmla="*/ 1458686 h 1458686"/>
              <a:gd name="connsiteX1" fmla="*/ 1781629 w 2902857"/>
              <a:gd name="connsiteY1" fmla="*/ 1302657 h 1458686"/>
              <a:gd name="connsiteX2" fmla="*/ 1585686 w 2902857"/>
              <a:gd name="connsiteY2" fmla="*/ 1240972 h 1458686"/>
              <a:gd name="connsiteX3" fmla="*/ 1498600 w 2902857"/>
              <a:gd name="connsiteY3" fmla="*/ 1244600 h 1458686"/>
              <a:gd name="connsiteX4" fmla="*/ 758371 w 2902857"/>
              <a:gd name="connsiteY4" fmla="*/ 1139372 h 1458686"/>
              <a:gd name="connsiteX5" fmla="*/ 362857 w 2902857"/>
              <a:gd name="connsiteY5" fmla="*/ 1135743 h 1458686"/>
              <a:gd name="connsiteX6" fmla="*/ 224971 w 2902857"/>
              <a:gd name="connsiteY6" fmla="*/ 1186543 h 1458686"/>
              <a:gd name="connsiteX7" fmla="*/ 148771 w 2902857"/>
              <a:gd name="connsiteY7" fmla="*/ 1182914 h 1458686"/>
              <a:gd name="connsiteX8" fmla="*/ 0 w 2902857"/>
              <a:gd name="connsiteY8" fmla="*/ 794657 h 1458686"/>
              <a:gd name="connsiteX9" fmla="*/ 65314 w 2902857"/>
              <a:gd name="connsiteY9" fmla="*/ 613229 h 1458686"/>
              <a:gd name="connsiteX10" fmla="*/ 141514 w 2902857"/>
              <a:gd name="connsiteY10" fmla="*/ 0 h 14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2857" h="1458686">
                <a:moveTo>
                  <a:pt x="2902857" y="1458686"/>
                </a:moveTo>
                <a:lnTo>
                  <a:pt x="1781629" y="1302657"/>
                </a:lnTo>
                <a:lnTo>
                  <a:pt x="1585686" y="1240972"/>
                </a:lnTo>
                <a:lnTo>
                  <a:pt x="1498600" y="1244600"/>
                </a:lnTo>
                <a:lnTo>
                  <a:pt x="758371" y="1139372"/>
                </a:lnTo>
                <a:lnTo>
                  <a:pt x="362857" y="1135743"/>
                </a:lnTo>
                <a:lnTo>
                  <a:pt x="224971" y="1186543"/>
                </a:lnTo>
                <a:lnTo>
                  <a:pt x="148771" y="1182914"/>
                </a:lnTo>
                <a:lnTo>
                  <a:pt x="0" y="794657"/>
                </a:lnTo>
                <a:lnTo>
                  <a:pt x="65314" y="613229"/>
                </a:lnTo>
                <a:lnTo>
                  <a:pt x="141514"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1" name="Freeform 40"/>
          <p:cNvSpPr/>
          <p:nvPr userDrawn="1"/>
        </p:nvSpPr>
        <p:spPr>
          <a:xfrm>
            <a:off x="3362879" y="2085397"/>
            <a:ext cx="1030515" cy="1113971"/>
          </a:xfrm>
          <a:custGeom>
            <a:avLst/>
            <a:gdLst>
              <a:gd name="connsiteX0" fmla="*/ 1030515 w 1030515"/>
              <a:gd name="connsiteY0" fmla="*/ 1113971 h 1113971"/>
              <a:gd name="connsiteX1" fmla="*/ 649515 w 1030515"/>
              <a:gd name="connsiteY1" fmla="*/ 308429 h 1113971"/>
              <a:gd name="connsiteX2" fmla="*/ 0 w 1030515"/>
              <a:gd name="connsiteY2" fmla="*/ 0 h 1113971"/>
            </a:gdLst>
            <a:ahLst/>
            <a:cxnLst>
              <a:cxn ang="0">
                <a:pos x="connsiteX0" y="connsiteY0"/>
              </a:cxn>
              <a:cxn ang="0">
                <a:pos x="connsiteX1" y="connsiteY1"/>
              </a:cxn>
              <a:cxn ang="0">
                <a:pos x="connsiteX2" y="connsiteY2"/>
              </a:cxn>
            </a:cxnLst>
            <a:rect l="l" t="t" r="r" b="b"/>
            <a:pathLst>
              <a:path w="1030515" h="1113971">
                <a:moveTo>
                  <a:pt x="1030515" y="1113971"/>
                </a:moveTo>
                <a:lnTo>
                  <a:pt x="649515" y="308429"/>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2" name="Freeform 41"/>
          <p:cNvSpPr/>
          <p:nvPr userDrawn="1"/>
        </p:nvSpPr>
        <p:spPr>
          <a:xfrm>
            <a:off x="3863625" y="3856133"/>
            <a:ext cx="896257" cy="319315"/>
          </a:xfrm>
          <a:custGeom>
            <a:avLst/>
            <a:gdLst>
              <a:gd name="connsiteX0" fmla="*/ 896257 w 896257"/>
              <a:gd name="connsiteY0" fmla="*/ 286657 h 319314"/>
              <a:gd name="connsiteX1" fmla="*/ 838200 w 896257"/>
              <a:gd name="connsiteY1" fmla="*/ 315686 h 319314"/>
              <a:gd name="connsiteX2" fmla="*/ 801914 w 896257"/>
              <a:gd name="connsiteY2" fmla="*/ 319314 h 319314"/>
              <a:gd name="connsiteX3" fmla="*/ 598714 w 896257"/>
              <a:gd name="connsiteY3" fmla="*/ 235857 h 319314"/>
              <a:gd name="connsiteX4" fmla="*/ 228600 w 896257"/>
              <a:gd name="connsiteY4" fmla="*/ 192314 h 319314"/>
              <a:gd name="connsiteX5" fmla="*/ 188686 w 896257"/>
              <a:gd name="connsiteY5" fmla="*/ 163286 h 319314"/>
              <a:gd name="connsiteX6" fmla="*/ 108857 w 896257"/>
              <a:gd name="connsiteY6" fmla="*/ 163286 h 319314"/>
              <a:gd name="connsiteX7" fmla="*/ 0 w 896257"/>
              <a:gd name="connsiteY7" fmla="*/ 137886 h 319314"/>
              <a:gd name="connsiteX8" fmla="*/ 14514 w 896257"/>
              <a:gd name="connsiteY8"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257" h="319314">
                <a:moveTo>
                  <a:pt x="896257" y="286657"/>
                </a:moveTo>
                <a:lnTo>
                  <a:pt x="838200" y="315686"/>
                </a:lnTo>
                <a:lnTo>
                  <a:pt x="801914" y="319314"/>
                </a:lnTo>
                <a:lnTo>
                  <a:pt x="598714" y="235857"/>
                </a:lnTo>
                <a:lnTo>
                  <a:pt x="228600" y="192314"/>
                </a:lnTo>
                <a:lnTo>
                  <a:pt x="188686" y="163286"/>
                </a:lnTo>
                <a:lnTo>
                  <a:pt x="108857" y="163286"/>
                </a:lnTo>
                <a:lnTo>
                  <a:pt x="0" y="137886"/>
                </a:lnTo>
                <a:lnTo>
                  <a:pt x="14514"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3" name="Freeform 42"/>
          <p:cNvSpPr/>
          <p:nvPr userDrawn="1"/>
        </p:nvSpPr>
        <p:spPr>
          <a:xfrm>
            <a:off x="2038472" y="3656112"/>
            <a:ext cx="2634343" cy="1037772"/>
          </a:xfrm>
          <a:custGeom>
            <a:avLst/>
            <a:gdLst>
              <a:gd name="connsiteX0" fmla="*/ 2634343 w 2634343"/>
              <a:gd name="connsiteY0" fmla="*/ 25400 h 1037772"/>
              <a:gd name="connsiteX1" fmla="*/ 2289628 w 2634343"/>
              <a:gd name="connsiteY1" fmla="*/ 0 h 1037772"/>
              <a:gd name="connsiteX2" fmla="*/ 2024743 w 2634343"/>
              <a:gd name="connsiteY2" fmla="*/ 221343 h 1037772"/>
              <a:gd name="connsiteX3" fmla="*/ 1730828 w 2634343"/>
              <a:gd name="connsiteY3" fmla="*/ 185058 h 1037772"/>
              <a:gd name="connsiteX4" fmla="*/ 1132114 w 2634343"/>
              <a:gd name="connsiteY4" fmla="*/ 591458 h 1037772"/>
              <a:gd name="connsiteX5" fmla="*/ 1037771 w 2634343"/>
              <a:gd name="connsiteY5" fmla="*/ 671286 h 1037772"/>
              <a:gd name="connsiteX6" fmla="*/ 0 w 2634343"/>
              <a:gd name="connsiteY6" fmla="*/ 1037772 h 10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43" h="1037772">
                <a:moveTo>
                  <a:pt x="2634343" y="25400"/>
                </a:moveTo>
                <a:lnTo>
                  <a:pt x="2289628" y="0"/>
                </a:lnTo>
                <a:lnTo>
                  <a:pt x="2024743" y="221343"/>
                </a:lnTo>
                <a:lnTo>
                  <a:pt x="1730828" y="185058"/>
                </a:lnTo>
                <a:lnTo>
                  <a:pt x="1132114" y="591458"/>
                </a:lnTo>
                <a:lnTo>
                  <a:pt x="1037771" y="671286"/>
                </a:lnTo>
                <a:lnTo>
                  <a:pt x="0" y="1037772"/>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4" name="Freeform 43"/>
          <p:cNvSpPr/>
          <p:nvPr userDrawn="1"/>
        </p:nvSpPr>
        <p:spPr>
          <a:xfrm>
            <a:off x="953499" y="4364266"/>
            <a:ext cx="1092200" cy="322943"/>
          </a:xfrm>
          <a:custGeom>
            <a:avLst/>
            <a:gdLst>
              <a:gd name="connsiteX0" fmla="*/ 1092200 w 1092200"/>
              <a:gd name="connsiteY0" fmla="*/ 322943 h 322943"/>
              <a:gd name="connsiteX1" fmla="*/ 918028 w 1092200"/>
              <a:gd name="connsiteY1" fmla="*/ 87086 h 322943"/>
              <a:gd name="connsiteX2" fmla="*/ 0 w 1092200"/>
              <a:gd name="connsiteY2" fmla="*/ 0 h 322943"/>
            </a:gdLst>
            <a:ahLst/>
            <a:cxnLst>
              <a:cxn ang="0">
                <a:pos x="connsiteX0" y="connsiteY0"/>
              </a:cxn>
              <a:cxn ang="0">
                <a:pos x="connsiteX1" y="connsiteY1"/>
              </a:cxn>
              <a:cxn ang="0">
                <a:pos x="connsiteX2" y="connsiteY2"/>
              </a:cxn>
            </a:cxnLst>
            <a:rect l="l" t="t" r="r" b="b"/>
            <a:pathLst>
              <a:path w="1092200" h="322943">
                <a:moveTo>
                  <a:pt x="1092200" y="322943"/>
                </a:moveTo>
                <a:lnTo>
                  <a:pt x="918028" y="87086"/>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5" name="Freeform 44"/>
          <p:cNvSpPr/>
          <p:nvPr userDrawn="1"/>
        </p:nvSpPr>
        <p:spPr>
          <a:xfrm>
            <a:off x="1084127" y="4022598"/>
            <a:ext cx="2641600" cy="1676400"/>
          </a:xfrm>
          <a:custGeom>
            <a:avLst/>
            <a:gdLst>
              <a:gd name="connsiteX0" fmla="*/ 163286 w 2641600"/>
              <a:gd name="connsiteY0" fmla="*/ 0 h 1676400"/>
              <a:gd name="connsiteX1" fmla="*/ 0 w 2641600"/>
              <a:gd name="connsiteY1" fmla="*/ 1266372 h 1676400"/>
              <a:gd name="connsiteX2" fmla="*/ 1222829 w 2641600"/>
              <a:gd name="connsiteY2" fmla="*/ 1415143 h 1676400"/>
              <a:gd name="connsiteX3" fmla="*/ 1338943 w 2641600"/>
              <a:gd name="connsiteY3" fmla="*/ 1389743 h 1676400"/>
              <a:gd name="connsiteX4" fmla="*/ 1465943 w 2641600"/>
              <a:gd name="connsiteY4" fmla="*/ 1426029 h 1676400"/>
              <a:gd name="connsiteX5" fmla="*/ 1963058 w 2641600"/>
              <a:gd name="connsiteY5" fmla="*/ 1592943 h 1676400"/>
              <a:gd name="connsiteX6" fmla="*/ 2641600 w 2641600"/>
              <a:gd name="connsiteY6" fmla="*/ 1676400 h 1676400"/>
              <a:gd name="connsiteX7" fmla="*/ 2637972 w 2641600"/>
              <a:gd name="connsiteY7" fmla="*/ 1567543 h 1676400"/>
              <a:gd name="connsiteX8" fmla="*/ 2518229 w 2641600"/>
              <a:gd name="connsiteY8" fmla="*/ 1331686 h 1676400"/>
              <a:gd name="connsiteX9" fmla="*/ 2529115 w 2641600"/>
              <a:gd name="connsiteY9" fmla="*/ 1172029 h 1676400"/>
              <a:gd name="connsiteX10" fmla="*/ 2583543 w 2641600"/>
              <a:gd name="connsiteY10" fmla="*/ 939800 h 1676400"/>
              <a:gd name="connsiteX11" fmla="*/ 2612572 w 2641600"/>
              <a:gd name="connsiteY11" fmla="*/ 834572 h 1676400"/>
              <a:gd name="connsiteX12" fmla="*/ 2583543 w 2641600"/>
              <a:gd name="connsiteY12" fmla="*/ 707572 h 1676400"/>
              <a:gd name="connsiteX13" fmla="*/ 2594429 w 2641600"/>
              <a:gd name="connsiteY13" fmla="*/ 598714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1600" h="1676400">
                <a:moveTo>
                  <a:pt x="163286" y="0"/>
                </a:moveTo>
                <a:lnTo>
                  <a:pt x="0" y="1266372"/>
                </a:lnTo>
                <a:lnTo>
                  <a:pt x="1222829" y="1415143"/>
                </a:lnTo>
                <a:lnTo>
                  <a:pt x="1338943" y="1389743"/>
                </a:lnTo>
                <a:lnTo>
                  <a:pt x="1465943" y="1426029"/>
                </a:lnTo>
                <a:lnTo>
                  <a:pt x="1963058" y="1592943"/>
                </a:lnTo>
                <a:lnTo>
                  <a:pt x="2641600" y="1676400"/>
                </a:lnTo>
                <a:lnTo>
                  <a:pt x="2637972" y="1567543"/>
                </a:lnTo>
                <a:lnTo>
                  <a:pt x="2518229" y="1331686"/>
                </a:lnTo>
                <a:lnTo>
                  <a:pt x="2529115" y="1172029"/>
                </a:lnTo>
                <a:lnTo>
                  <a:pt x="2583543" y="939800"/>
                </a:lnTo>
                <a:lnTo>
                  <a:pt x="2612572" y="834572"/>
                </a:lnTo>
                <a:lnTo>
                  <a:pt x="2583543" y="707572"/>
                </a:lnTo>
                <a:lnTo>
                  <a:pt x="2594429" y="598714"/>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6" name="Freeform 45"/>
          <p:cNvSpPr/>
          <p:nvPr userDrawn="1"/>
        </p:nvSpPr>
        <p:spPr>
          <a:xfrm>
            <a:off x="2655299" y="4011712"/>
            <a:ext cx="1273628" cy="631372"/>
          </a:xfrm>
          <a:custGeom>
            <a:avLst/>
            <a:gdLst>
              <a:gd name="connsiteX0" fmla="*/ 1273628 w 1273628"/>
              <a:gd name="connsiteY0" fmla="*/ 0 h 631372"/>
              <a:gd name="connsiteX1" fmla="*/ 1113971 w 1273628"/>
              <a:gd name="connsiteY1" fmla="*/ 431800 h 631372"/>
              <a:gd name="connsiteX2" fmla="*/ 1084943 w 1273628"/>
              <a:gd name="connsiteY2" fmla="*/ 631372 h 631372"/>
              <a:gd name="connsiteX3" fmla="*/ 0 w 1273628"/>
              <a:gd name="connsiteY3" fmla="*/ 471715 h 631372"/>
            </a:gdLst>
            <a:ahLst/>
            <a:cxnLst>
              <a:cxn ang="0">
                <a:pos x="connsiteX0" y="connsiteY0"/>
              </a:cxn>
              <a:cxn ang="0">
                <a:pos x="connsiteX1" y="connsiteY1"/>
              </a:cxn>
              <a:cxn ang="0">
                <a:pos x="connsiteX2" y="connsiteY2"/>
              </a:cxn>
              <a:cxn ang="0">
                <a:pos x="connsiteX3" y="connsiteY3"/>
              </a:cxn>
            </a:cxnLst>
            <a:rect l="l" t="t" r="r" b="b"/>
            <a:pathLst>
              <a:path w="1273628" h="631372">
                <a:moveTo>
                  <a:pt x="1273628" y="0"/>
                </a:moveTo>
                <a:lnTo>
                  <a:pt x="1113971" y="431800"/>
                </a:lnTo>
                <a:lnTo>
                  <a:pt x="1084943" y="631372"/>
                </a:lnTo>
                <a:lnTo>
                  <a:pt x="0" y="471715"/>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7" name="Freeform 46"/>
          <p:cNvSpPr/>
          <p:nvPr userDrawn="1"/>
        </p:nvSpPr>
        <p:spPr>
          <a:xfrm>
            <a:off x="1766333" y="4730170"/>
            <a:ext cx="856343" cy="1157515"/>
          </a:xfrm>
          <a:custGeom>
            <a:avLst/>
            <a:gdLst>
              <a:gd name="connsiteX0" fmla="*/ 856343 w 856343"/>
              <a:gd name="connsiteY0" fmla="*/ 0 h 1157514"/>
              <a:gd name="connsiteX1" fmla="*/ 743857 w 856343"/>
              <a:gd name="connsiteY1" fmla="*/ 859971 h 1157514"/>
              <a:gd name="connsiteX2" fmla="*/ 620486 w 856343"/>
              <a:gd name="connsiteY2" fmla="*/ 1157514 h 1157514"/>
              <a:gd name="connsiteX3" fmla="*/ 79828 w 856343"/>
              <a:gd name="connsiteY3" fmla="*/ 1070428 h 1157514"/>
              <a:gd name="connsiteX4" fmla="*/ 0 w 856343"/>
              <a:gd name="connsiteY4" fmla="*/ 1092200 h 115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3" h="1157514">
                <a:moveTo>
                  <a:pt x="856343" y="0"/>
                </a:moveTo>
                <a:lnTo>
                  <a:pt x="743857" y="859971"/>
                </a:lnTo>
                <a:lnTo>
                  <a:pt x="620486" y="1157514"/>
                </a:lnTo>
                <a:lnTo>
                  <a:pt x="79828" y="1070428"/>
                </a:lnTo>
                <a:lnTo>
                  <a:pt x="0" y="109220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8" name="Freeform 47"/>
          <p:cNvSpPr/>
          <p:nvPr userDrawn="1"/>
        </p:nvSpPr>
        <p:spPr>
          <a:xfrm>
            <a:off x="2023928" y="4643084"/>
            <a:ext cx="159658" cy="765628"/>
          </a:xfrm>
          <a:custGeom>
            <a:avLst/>
            <a:gdLst>
              <a:gd name="connsiteX0" fmla="*/ 159658 w 159658"/>
              <a:gd name="connsiteY0" fmla="*/ 0 h 765628"/>
              <a:gd name="connsiteX1" fmla="*/ 137886 w 159658"/>
              <a:gd name="connsiteY1" fmla="*/ 156028 h 765628"/>
              <a:gd name="connsiteX2" fmla="*/ 65315 w 159658"/>
              <a:gd name="connsiteY2" fmla="*/ 279400 h 765628"/>
              <a:gd name="connsiteX3" fmla="*/ 29029 w 159658"/>
              <a:gd name="connsiteY3" fmla="*/ 700314 h 765628"/>
              <a:gd name="connsiteX4" fmla="*/ 0 w 159658"/>
              <a:gd name="connsiteY4" fmla="*/ 765628 h 76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58" h="765628">
                <a:moveTo>
                  <a:pt x="159658" y="0"/>
                </a:moveTo>
                <a:lnTo>
                  <a:pt x="137886" y="156028"/>
                </a:lnTo>
                <a:lnTo>
                  <a:pt x="65315" y="279400"/>
                </a:lnTo>
                <a:lnTo>
                  <a:pt x="29029" y="700314"/>
                </a:lnTo>
                <a:lnTo>
                  <a:pt x="0" y="765628"/>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49" name="Freeform 48"/>
          <p:cNvSpPr/>
          <p:nvPr userDrawn="1"/>
        </p:nvSpPr>
        <p:spPr>
          <a:xfrm>
            <a:off x="3493499" y="3119544"/>
            <a:ext cx="188686" cy="899887"/>
          </a:xfrm>
          <a:custGeom>
            <a:avLst/>
            <a:gdLst>
              <a:gd name="connsiteX0" fmla="*/ 188686 w 188686"/>
              <a:gd name="connsiteY0" fmla="*/ 0 h 899886"/>
              <a:gd name="connsiteX1" fmla="*/ 166914 w 188686"/>
              <a:gd name="connsiteY1" fmla="*/ 152400 h 899886"/>
              <a:gd name="connsiteX2" fmla="*/ 101600 w 188686"/>
              <a:gd name="connsiteY2" fmla="*/ 195943 h 899886"/>
              <a:gd name="connsiteX3" fmla="*/ 61686 w 188686"/>
              <a:gd name="connsiteY3" fmla="*/ 199571 h 899886"/>
              <a:gd name="connsiteX4" fmla="*/ 65314 w 188686"/>
              <a:gd name="connsiteY4" fmla="*/ 261257 h 899886"/>
              <a:gd name="connsiteX5" fmla="*/ 90714 w 188686"/>
              <a:gd name="connsiteY5" fmla="*/ 333828 h 899886"/>
              <a:gd name="connsiteX6" fmla="*/ 0 w 188686"/>
              <a:gd name="connsiteY6" fmla="*/ 89988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86" h="899886">
                <a:moveTo>
                  <a:pt x="188686" y="0"/>
                </a:moveTo>
                <a:lnTo>
                  <a:pt x="166914" y="152400"/>
                </a:lnTo>
                <a:lnTo>
                  <a:pt x="101600" y="195943"/>
                </a:lnTo>
                <a:lnTo>
                  <a:pt x="61686" y="199571"/>
                </a:lnTo>
                <a:lnTo>
                  <a:pt x="65314" y="261257"/>
                </a:lnTo>
                <a:lnTo>
                  <a:pt x="90714" y="333828"/>
                </a:lnTo>
                <a:lnTo>
                  <a:pt x="0" y="899886"/>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0" name="Freeform 49"/>
          <p:cNvSpPr/>
          <p:nvPr userDrawn="1"/>
        </p:nvSpPr>
        <p:spPr>
          <a:xfrm>
            <a:off x="3344739" y="4077609"/>
            <a:ext cx="293915" cy="1607457"/>
          </a:xfrm>
          <a:custGeom>
            <a:avLst/>
            <a:gdLst>
              <a:gd name="connsiteX0" fmla="*/ 112486 w 293915"/>
              <a:gd name="connsiteY0" fmla="*/ 0 h 1607457"/>
              <a:gd name="connsiteX1" fmla="*/ 0 w 293915"/>
              <a:gd name="connsiteY1" fmla="*/ 664028 h 1607457"/>
              <a:gd name="connsiteX2" fmla="*/ 54429 w 293915"/>
              <a:gd name="connsiteY2" fmla="*/ 1164771 h 1607457"/>
              <a:gd name="connsiteX3" fmla="*/ 293915 w 293915"/>
              <a:gd name="connsiteY3" fmla="*/ 1607457 h 1607457"/>
            </a:gdLst>
            <a:ahLst/>
            <a:cxnLst>
              <a:cxn ang="0">
                <a:pos x="connsiteX0" y="connsiteY0"/>
              </a:cxn>
              <a:cxn ang="0">
                <a:pos x="connsiteX1" y="connsiteY1"/>
              </a:cxn>
              <a:cxn ang="0">
                <a:pos x="connsiteX2" y="connsiteY2"/>
              </a:cxn>
              <a:cxn ang="0">
                <a:pos x="connsiteX3" y="connsiteY3"/>
              </a:cxn>
            </a:cxnLst>
            <a:rect l="l" t="t" r="r" b="b"/>
            <a:pathLst>
              <a:path w="293915" h="1607457">
                <a:moveTo>
                  <a:pt x="112486" y="0"/>
                </a:moveTo>
                <a:lnTo>
                  <a:pt x="0" y="664028"/>
                </a:lnTo>
                <a:lnTo>
                  <a:pt x="54429" y="1164771"/>
                </a:lnTo>
                <a:lnTo>
                  <a:pt x="293915" y="1607457"/>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1" name="Freeform 50"/>
          <p:cNvSpPr/>
          <p:nvPr userDrawn="1"/>
        </p:nvSpPr>
        <p:spPr>
          <a:xfrm>
            <a:off x="2172699" y="4784837"/>
            <a:ext cx="1197428" cy="228600"/>
          </a:xfrm>
          <a:custGeom>
            <a:avLst/>
            <a:gdLst>
              <a:gd name="connsiteX0" fmla="*/ 1197428 w 1197428"/>
              <a:gd name="connsiteY0" fmla="*/ 228600 h 228600"/>
              <a:gd name="connsiteX1" fmla="*/ 123371 w 1197428"/>
              <a:gd name="connsiteY1" fmla="*/ 76200 h 228600"/>
              <a:gd name="connsiteX2" fmla="*/ 0 w 1197428"/>
              <a:gd name="connsiteY2" fmla="*/ 0 h 228600"/>
            </a:gdLst>
            <a:ahLst/>
            <a:cxnLst>
              <a:cxn ang="0">
                <a:pos x="connsiteX0" y="connsiteY0"/>
              </a:cxn>
              <a:cxn ang="0">
                <a:pos x="connsiteX1" y="connsiteY1"/>
              </a:cxn>
              <a:cxn ang="0">
                <a:pos x="connsiteX2" y="connsiteY2"/>
              </a:cxn>
            </a:cxnLst>
            <a:rect l="l" t="t" r="r" b="b"/>
            <a:pathLst>
              <a:path w="1197428" h="228600">
                <a:moveTo>
                  <a:pt x="1197428" y="228600"/>
                </a:moveTo>
                <a:lnTo>
                  <a:pt x="123371" y="76200"/>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2" name="Freeform 51"/>
          <p:cNvSpPr/>
          <p:nvPr userDrawn="1"/>
        </p:nvSpPr>
        <p:spPr>
          <a:xfrm>
            <a:off x="2612679" y="4487569"/>
            <a:ext cx="29029" cy="185057"/>
          </a:xfrm>
          <a:custGeom>
            <a:avLst/>
            <a:gdLst>
              <a:gd name="connsiteX0" fmla="*/ 0 w 29029"/>
              <a:gd name="connsiteY0" fmla="*/ 185057 h 185057"/>
              <a:gd name="connsiteX1" fmla="*/ 29029 w 29029"/>
              <a:gd name="connsiteY1" fmla="*/ 0 h 185057"/>
            </a:gdLst>
            <a:ahLst/>
            <a:cxnLst>
              <a:cxn ang="0">
                <a:pos x="connsiteX0" y="connsiteY0"/>
              </a:cxn>
              <a:cxn ang="0">
                <a:pos x="connsiteX1" y="connsiteY1"/>
              </a:cxn>
            </a:cxnLst>
            <a:rect l="l" t="t" r="r" b="b"/>
            <a:pathLst>
              <a:path w="29029" h="185057">
                <a:moveTo>
                  <a:pt x="0" y="185057"/>
                </a:moveTo>
                <a:lnTo>
                  <a:pt x="29029" y="0"/>
                </a:lnTo>
              </a:path>
            </a:pathLst>
          </a:custGeom>
          <a:noFill/>
          <a:ln w="28575">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3" name="Freeform 52"/>
          <p:cNvSpPr/>
          <p:nvPr userDrawn="1"/>
        </p:nvSpPr>
        <p:spPr>
          <a:xfrm>
            <a:off x="1886042" y="4171824"/>
            <a:ext cx="1193800" cy="290285"/>
          </a:xfrm>
          <a:custGeom>
            <a:avLst/>
            <a:gdLst>
              <a:gd name="connsiteX0" fmla="*/ 1193800 w 1193800"/>
              <a:gd name="connsiteY0" fmla="*/ 145142 h 290285"/>
              <a:gd name="connsiteX1" fmla="*/ 32657 w 1193800"/>
              <a:gd name="connsiteY1" fmla="*/ 0 h 290285"/>
              <a:gd name="connsiteX2" fmla="*/ 0 w 1193800"/>
              <a:gd name="connsiteY2" fmla="*/ 290285 h 290285"/>
            </a:gdLst>
            <a:ahLst/>
            <a:cxnLst>
              <a:cxn ang="0">
                <a:pos x="connsiteX0" y="connsiteY0"/>
              </a:cxn>
              <a:cxn ang="0">
                <a:pos x="connsiteX1" y="connsiteY1"/>
              </a:cxn>
              <a:cxn ang="0">
                <a:pos x="connsiteX2" y="connsiteY2"/>
              </a:cxn>
            </a:cxnLst>
            <a:rect l="l" t="t" r="r" b="b"/>
            <a:pathLst>
              <a:path w="1193800" h="290285">
                <a:moveTo>
                  <a:pt x="1193800" y="145142"/>
                </a:moveTo>
                <a:lnTo>
                  <a:pt x="32657" y="0"/>
                </a:lnTo>
                <a:lnTo>
                  <a:pt x="0" y="290285"/>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4" name="Freeform 53"/>
          <p:cNvSpPr/>
          <p:nvPr userDrawn="1"/>
        </p:nvSpPr>
        <p:spPr>
          <a:xfrm>
            <a:off x="2873013" y="3463971"/>
            <a:ext cx="116114" cy="820057"/>
          </a:xfrm>
          <a:custGeom>
            <a:avLst/>
            <a:gdLst>
              <a:gd name="connsiteX0" fmla="*/ 0 w 116114"/>
              <a:gd name="connsiteY0" fmla="*/ 820057 h 820057"/>
              <a:gd name="connsiteX1" fmla="*/ 32657 w 116114"/>
              <a:gd name="connsiteY1" fmla="*/ 620486 h 820057"/>
              <a:gd name="connsiteX2" fmla="*/ 18143 w 116114"/>
              <a:gd name="connsiteY2" fmla="*/ 566057 h 820057"/>
              <a:gd name="connsiteX3" fmla="*/ 116114 w 116114"/>
              <a:gd name="connsiteY3" fmla="*/ 0 h 820057"/>
            </a:gdLst>
            <a:ahLst/>
            <a:cxnLst>
              <a:cxn ang="0">
                <a:pos x="connsiteX0" y="connsiteY0"/>
              </a:cxn>
              <a:cxn ang="0">
                <a:pos x="connsiteX1" y="connsiteY1"/>
              </a:cxn>
              <a:cxn ang="0">
                <a:pos x="connsiteX2" y="connsiteY2"/>
              </a:cxn>
              <a:cxn ang="0">
                <a:pos x="connsiteX3" y="connsiteY3"/>
              </a:cxn>
            </a:cxnLst>
            <a:rect l="l" t="t" r="r" b="b"/>
            <a:pathLst>
              <a:path w="116114" h="820057">
                <a:moveTo>
                  <a:pt x="0" y="820057"/>
                </a:moveTo>
                <a:lnTo>
                  <a:pt x="32657" y="620486"/>
                </a:lnTo>
                <a:lnTo>
                  <a:pt x="18143" y="566057"/>
                </a:lnTo>
                <a:lnTo>
                  <a:pt x="116114"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5" name="Freeform 54"/>
          <p:cNvSpPr/>
          <p:nvPr userDrawn="1"/>
        </p:nvSpPr>
        <p:spPr>
          <a:xfrm>
            <a:off x="2539185" y="3108680"/>
            <a:ext cx="827314" cy="518887"/>
          </a:xfrm>
          <a:custGeom>
            <a:avLst/>
            <a:gdLst>
              <a:gd name="connsiteX0" fmla="*/ 827314 w 827314"/>
              <a:gd name="connsiteY0" fmla="*/ 0 h 518886"/>
              <a:gd name="connsiteX1" fmla="*/ 809171 w 827314"/>
              <a:gd name="connsiteY1" fmla="*/ 170543 h 518886"/>
              <a:gd name="connsiteX2" fmla="*/ 580571 w 827314"/>
              <a:gd name="connsiteY2" fmla="*/ 344714 h 518886"/>
              <a:gd name="connsiteX3" fmla="*/ 533400 w 827314"/>
              <a:gd name="connsiteY3" fmla="*/ 377372 h 518886"/>
              <a:gd name="connsiteX4" fmla="*/ 515257 w 827314"/>
              <a:gd name="connsiteY4" fmla="*/ 442686 h 518886"/>
              <a:gd name="connsiteX5" fmla="*/ 431800 w 827314"/>
              <a:gd name="connsiteY5" fmla="*/ 511629 h 518886"/>
              <a:gd name="connsiteX6" fmla="*/ 214085 w 827314"/>
              <a:gd name="connsiteY6" fmla="*/ 464457 h 518886"/>
              <a:gd name="connsiteX7" fmla="*/ 127000 w 827314"/>
              <a:gd name="connsiteY7" fmla="*/ 518886 h 518886"/>
              <a:gd name="connsiteX8" fmla="*/ 0 w 827314"/>
              <a:gd name="connsiteY8" fmla="*/ 489857 h 518886"/>
              <a:gd name="connsiteX9" fmla="*/ 32657 w 827314"/>
              <a:gd name="connsiteY9" fmla="*/ 283029 h 5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314" h="518886">
                <a:moveTo>
                  <a:pt x="827314" y="0"/>
                </a:moveTo>
                <a:lnTo>
                  <a:pt x="809171" y="170543"/>
                </a:lnTo>
                <a:lnTo>
                  <a:pt x="580571" y="344714"/>
                </a:lnTo>
                <a:lnTo>
                  <a:pt x="533400" y="377372"/>
                </a:lnTo>
                <a:lnTo>
                  <a:pt x="515257" y="442686"/>
                </a:lnTo>
                <a:lnTo>
                  <a:pt x="431800" y="511629"/>
                </a:lnTo>
                <a:lnTo>
                  <a:pt x="214085" y="464457"/>
                </a:lnTo>
                <a:lnTo>
                  <a:pt x="127000" y="518886"/>
                </a:lnTo>
                <a:lnTo>
                  <a:pt x="0" y="489857"/>
                </a:lnTo>
                <a:lnTo>
                  <a:pt x="32657" y="28302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6" name="Freeform 55"/>
          <p:cNvSpPr/>
          <p:nvPr userDrawn="1"/>
        </p:nvSpPr>
        <p:spPr>
          <a:xfrm>
            <a:off x="928099" y="3126816"/>
            <a:ext cx="2844800" cy="722087"/>
          </a:xfrm>
          <a:custGeom>
            <a:avLst/>
            <a:gdLst>
              <a:gd name="connsiteX0" fmla="*/ 2844800 w 2844800"/>
              <a:gd name="connsiteY0" fmla="*/ 722086 h 722086"/>
              <a:gd name="connsiteX1" fmla="*/ 2057400 w 2844800"/>
              <a:gd name="connsiteY1" fmla="*/ 326571 h 722086"/>
              <a:gd name="connsiteX2" fmla="*/ 667657 w 2844800"/>
              <a:gd name="connsiteY2" fmla="*/ 116114 h 722086"/>
              <a:gd name="connsiteX3" fmla="*/ 449943 w 2844800"/>
              <a:gd name="connsiteY3" fmla="*/ 0 h 722086"/>
              <a:gd name="connsiteX4" fmla="*/ 337457 w 2844800"/>
              <a:gd name="connsiteY4" fmla="*/ 47171 h 722086"/>
              <a:gd name="connsiteX5" fmla="*/ 214086 w 2844800"/>
              <a:gd name="connsiteY5" fmla="*/ 61686 h 722086"/>
              <a:gd name="connsiteX6" fmla="*/ 0 w 2844800"/>
              <a:gd name="connsiteY6" fmla="*/ 7257 h 7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800" h="722086">
                <a:moveTo>
                  <a:pt x="2844800" y="722086"/>
                </a:moveTo>
                <a:lnTo>
                  <a:pt x="2057400" y="326571"/>
                </a:lnTo>
                <a:lnTo>
                  <a:pt x="667657" y="116114"/>
                </a:lnTo>
                <a:lnTo>
                  <a:pt x="449943" y="0"/>
                </a:lnTo>
                <a:lnTo>
                  <a:pt x="337457" y="47171"/>
                </a:lnTo>
                <a:lnTo>
                  <a:pt x="214086" y="61686"/>
                </a:lnTo>
                <a:lnTo>
                  <a:pt x="0" y="7257"/>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7" name="Freeform 56"/>
          <p:cNvSpPr/>
          <p:nvPr userDrawn="1"/>
        </p:nvSpPr>
        <p:spPr>
          <a:xfrm>
            <a:off x="1145844" y="4799246"/>
            <a:ext cx="932543" cy="119743"/>
          </a:xfrm>
          <a:custGeom>
            <a:avLst/>
            <a:gdLst>
              <a:gd name="connsiteX0" fmla="*/ 932543 w 932543"/>
              <a:gd name="connsiteY0" fmla="*/ 119743 h 119743"/>
              <a:gd name="connsiteX1" fmla="*/ 0 w 932543"/>
              <a:gd name="connsiteY1" fmla="*/ 0 h 119743"/>
            </a:gdLst>
            <a:ahLst/>
            <a:cxnLst>
              <a:cxn ang="0">
                <a:pos x="connsiteX0" y="connsiteY0"/>
              </a:cxn>
              <a:cxn ang="0">
                <a:pos x="connsiteX1" y="connsiteY1"/>
              </a:cxn>
            </a:cxnLst>
            <a:rect l="l" t="t" r="r" b="b"/>
            <a:pathLst>
              <a:path w="932543" h="119743">
                <a:moveTo>
                  <a:pt x="932543" y="119743"/>
                </a:move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8" name="Freeform 57"/>
          <p:cNvSpPr/>
          <p:nvPr userDrawn="1"/>
        </p:nvSpPr>
        <p:spPr>
          <a:xfrm>
            <a:off x="1189356" y="2346198"/>
            <a:ext cx="979714" cy="152400"/>
          </a:xfrm>
          <a:custGeom>
            <a:avLst/>
            <a:gdLst>
              <a:gd name="connsiteX0" fmla="*/ 979714 w 979714"/>
              <a:gd name="connsiteY0" fmla="*/ 152400 h 152400"/>
              <a:gd name="connsiteX1" fmla="*/ 0 w 979714"/>
              <a:gd name="connsiteY1" fmla="*/ 0 h 152400"/>
            </a:gdLst>
            <a:ahLst/>
            <a:cxnLst>
              <a:cxn ang="0">
                <a:pos x="connsiteX0" y="connsiteY0"/>
              </a:cxn>
              <a:cxn ang="0">
                <a:pos x="connsiteX1" y="connsiteY1"/>
              </a:cxn>
            </a:cxnLst>
            <a:rect l="l" t="t" r="r" b="b"/>
            <a:pathLst>
              <a:path w="979714" h="152400">
                <a:moveTo>
                  <a:pt x="979714" y="152400"/>
                </a:move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59" name="Freeform 58"/>
          <p:cNvSpPr/>
          <p:nvPr userDrawn="1"/>
        </p:nvSpPr>
        <p:spPr>
          <a:xfrm>
            <a:off x="888221" y="1501322"/>
            <a:ext cx="1306285" cy="475343"/>
          </a:xfrm>
          <a:custGeom>
            <a:avLst/>
            <a:gdLst>
              <a:gd name="connsiteX0" fmla="*/ 1306285 w 1306285"/>
              <a:gd name="connsiteY0" fmla="*/ 0 h 475343"/>
              <a:gd name="connsiteX1" fmla="*/ 1251857 w 1306285"/>
              <a:gd name="connsiteY1" fmla="*/ 83457 h 475343"/>
              <a:gd name="connsiteX2" fmla="*/ 1233714 w 1306285"/>
              <a:gd name="connsiteY2" fmla="*/ 312057 h 475343"/>
              <a:gd name="connsiteX3" fmla="*/ 965200 w 1306285"/>
              <a:gd name="connsiteY3" fmla="*/ 475343 h 475343"/>
              <a:gd name="connsiteX4" fmla="*/ 526142 w 1306285"/>
              <a:gd name="connsiteY4" fmla="*/ 420914 h 475343"/>
              <a:gd name="connsiteX5" fmla="*/ 203200 w 1306285"/>
              <a:gd name="connsiteY5" fmla="*/ 410029 h 475343"/>
              <a:gd name="connsiteX6" fmla="*/ 0 w 1306285"/>
              <a:gd name="connsiteY6" fmla="*/ 381000 h 4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5" h="475343">
                <a:moveTo>
                  <a:pt x="1306285" y="0"/>
                </a:moveTo>
                <a:lnTo>
                  <a:pt x="1251857" y="83457"/>
                </a:lnTo>
                <a:lnTo>
                  <a:pt x="1233714" y="312057"/>
                </a:lnTo>
                <a:lnTo>
                  <a:pt x="965200" y="475343"/>
                </a:lnTo>
                <a:lnTo>
                  <a:pt x="526142" y="420914"/>
                </a:lnTo>
                <a:lnTo>
                  <a:pt x="203200" y="410029"/>
                </a:lnTo>
                <a:lnTo>
                  <a:pt x="0" y="38100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0" name="Freeform 59"/>
          <p:cNvSpPr/>
          <p:nvPr userDrawn="1"/>
        </p:nvSpPr>
        <p:spPr>
          <a:xfrm>
            <a:off x="1599397" y="-672325"/>
            <a:ext cx="1291771" cy="1103085"/>
          </a:xfrm>
          <a:custGeom>
            <a:avLst/>
            <a:gdLst>
              <a:gd name="connsiteX0" fmla="*/ 1291771 w 1291771"/>
              <a:gd name="connsiteY0" fmla="*/ 1103085 h 1103085"/>
              <a:gd name="connsiteX1" fmla="*/ 1186542 w 1291771"/>
              <a:gd name="connsiteY1" fmla="*/ 1005114 h 1103085"/>
              <a:gd name="connsiteX2" fmla="*/ 1161142 w 1291771"/>
              <a:gd name="connsiteY2" fmla="*/ 834571 h 1103085"/>
              <a:gd name="connsiteX3" fmla="*/ 1143000 w 1291771"/>
              <a:gd name="connsiteY3" fmla="*/ 725714 h 1103085"/>
              <a:gd name="connsiteX4" fmla="*/ 1055914 w 1291771"/>
              <a:gd name="connsiteY4" fmla="*/ 620485 h 1103085"/>
              <a:gd name="connsiteX5" fmla="*/ 928914 w 1291771"/>
              <a:gd name="connsiteY5" fmla="*/ 562428 h 1103085"/>
              <a:gd name="connsiteX6" fmla="*/ 852714 w 1291771"/>
              <a:gd name="connsiteY6" fmla="*/ 402771 h 1103085"/>
              <a:gd name="connsiteX7" fmla="*/ 805542 w 1291771"/>
              <a:gd name="connsiteY7" fmla="*/ 268514 h 1103085"/>
              <a:gd name="connsiteX8" fmla="*/ 664028 w 1291771"/>
              <a:gd name="connsiteY8" fmla="*/ 177800 h 1103085"/>
              <a:gd name="connsiteX9" fmla="*/ 177800 w 1291771"/>
              <a:gd name="connsiteY9" fmla="*/ 72571 h 1103085"/>
              <a:gd name="connsiteX10" fmla="*/ 0 w 1291771"/>
              <a:gd name="connsiteY10"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771" h="1103085">
                <a:moveTo>
                  <a:pt x="1291771" y="1103085"/>
                </a:moveTo>
                <a:lnTo>
                  <a:pt x="1186542" y="1005114"/>
                </a:lnTo>
                <a:lnTo>
                  <a:pt x="1161142" y="834571"/>
                </a:lnTo>
                <a:lnTo>
                  <a:pt x="1143000" y="725714"/>
                </a:lnTo>
                <a:lnTo>
                  <a:pt x="1055914" y="620485"/>
                </a:lnTo>
                <a:lnTo>
                  <a:pt x="928914" y="562428"/>
                </a:lnTo>
                <a:lnTo>
                  <a:pt x="852714" y="402771"/>
                </a:lnTo>
                <a:lnTo>
                  <a:pt x="805542" y="268514"/>
                </a:lnTo>
                <a:lnTo>
                  <a:pt x="664028" y="177800"/>
                </a:lnTo>
                <a:lnTo>
                  <a:pt x="177800" y="72571"/>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1" name="Freeform 60"/>
          <p:cNvSpPr/>
          <p:nvPr userDrawn="1"/>
        </p:nvSpPr>
        <p:spPr>
          <a:xfrm>
            <a:off x="4128499" y="-324423"/>
            <a:ext cx="359228" cy="2373085"/>
          </a:xfrm>
          <a:custGeom>
            <a:avLst/>
            <a:gdLst>
              <a:gd name="connsiteX0" fmla="*/ 203200 w 359228"/>
              <a:gd name="connsiteY0" fmla="*/ 2373085 h 2373085"/>
              <a:gd name="connsiteX1" fmla="*/ 166914 w 359228"/>
              <a:gd name="connsiteY1" fmla="*/ 2151742 h 2373085"/>
              <a:gd name="connsiteX2" fmla="*/ 39914 w 359228"/>
              <a:gd name="connsiteY2" fmla="*/ 1821542 h 2373085"/>
              <a:gd name="connsiteX3" fmla="*/ 0 w 359228"/>
              <a:gd name="connsiteY3" fmla="*/ 1433285 h 2373085"/>
              <a:gd name="connsiteX4" fmla="*/ 3628 w 359228"/>
              <a:gd name="connsiteY4" fmla="*/ 1161142 h 2373085"/>
              <a:gd name="connsiteX5" fmla="*/ 76200 w 359228"/>
              <a:gd name="connsiteY5" fmla="*/ 947057 h 2373085"/>
              <a:gd name="connsiteX6" fmla="*/ 148771 w 359228"/>
              <a:gd name="connsiteY6" fmla="*/ 849085 h 2373085"/>
              <a:gd name="connsiteX7" fmla="*/ 185057 w 359228"/>
              <a:gd name="connsiteY7" fmla="*/ 544285 h 2373085"/>
              <a:gd name="connsiteX8" fmla="*/ 159657 w 359228"/>
              <a:gd name="connsiteY8" fmla="*/ 406400 h 2373085"/>
              <a:gd name="connsiteX9" fmla="*/ 181428 w 359228"/>
              <a:gd name="connsiteY9" fmla="*/ 348342 h 2373085"/>
              <a:gd name="connsiteX10" fmla="*/ 239486 w 359228"/>
              <a:gd name="connsiteY10" fmla="*/ 272142 h 2373085"/>
              <a:gd name="connsiteX11" fmla="*/ 359228 w 359228"/>
              <a:gd name="connsiteY11" fmla="*/ 0 h 237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28" h="2373085">
                <a:moveTo>
                  <a:pt x="203200" y="2373085"/>
                </a:moveTo>
                <a:lnTo>
                  <a:pt x="166914" y="2151742"/>
                </a:lnTo>
                <a:lnTo>
                  <a:pt x="39914" y="1821542"/>
                </a:lnTo>
                <a:lnTo>
                  <a:pt x="0" y="1433285"/>
                </a:lnTo>
                <a:cubicBezTo>
                  <a:pt x="1209" y="1342571"/>
                  <a:pt x="2419" y="1251856"/>
                  <a:pt x="3628" y="1161142"/>
                </a:cubicBezTo>
                <a:lnTo>
                  <a:pt x="76200" y="947057"/>
                </a:lnTo>
                <a:lnTo>
                  <a:pt x="148771" y="849085"/>
                </a:lnTo>
                <a:lnTo>
                  <a:pt x="185057" y="544285"/>
                </a:lnTo>
                <a:lnTo>
                  <a:pt x="159657" y="406400"/>
                </a:lnTo>
                <a:lnTo>
                  <a:pt x="181428" y="348342"/>
                </a:lnTo>
                <a:lnTo>
                  <a:pt x="239486" y="272142"/>
                </a:lnTo>
                <a:lnTo>
                  <a:pt x="359228"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2" name="Freeform 61"/>
          <p:cNvSpPr/>
          <p:nvPr userDrawn="1"/>
        </p:nvSpPr>
        <p:spPr>
          <a:xfrm>
            <a:off x="3357723" y="561393"/>
            <a:ext cx="3166533" cy="440267"/>
          </a:xfrm>
          <a:custGeom>
            <a:avLst/>
            <a:gdLst>
              <a:gd name="connsiteX0" fmla="*/ 3166533 w 3166533"/>
              <a:gd name="connsiteY0" fmla="*/ 440267 h 440267"/>
              <a:gd name="connsiteX1" fmla="*/ 838200 w 3166533"/>
              <a:gd name="connsiteY1" fmla="*/ 135467 h 440267"/>
              <a:gd name="connsiteX2" fmla="*/ 558800 w 3166533"/>
              <a:gd name="connsiteY2" fmla="*/ 8467 h 440267"/>
              <a:gd name="connsiteX3" fmla="*/ 93133 w 3166533"/>
              <a:gd name="connsiteY3" fmla="*/ 0 h 440267"/>
              <a:gd name="connsiteX4" fmla="*/ 42333 w 3166533"/>
              <a:gd name="connsiteY4" fmla="*/ 42333 h 440267"/>
              <a:gd name="connsiteX5" fmla="*/ 0 w 3166533"/>
              <a:gd name="connsiteY5" fmla="*/ 254000 h 44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6533" h="440267">
                <a:moveTo>
                  <a:pt x="3166533" y="440267"/>
                </a:moveTo>
                <a:lnTo>
                  <a:pt x="838200" y="135467"/>
                </a:lnTo>
                <a:lnTo>
                  <a:pt x="558800" y="8467"/>
                </a:lnTo>
                <a:lnTo>
                  <a:pt x="93133" y="0"/>
                </a:lnTo>
                <a:lnTo>
                  <a:pt x="42333" y="42333"/>
                </a:lnTo>
                <a:lnTo>
                  <a:pt x="0" y="25400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3" name="Freeform 62"/>
          <p:cNvSpPr/>
          <p:nvPr userDrawn="1"/>
        </p:nvSpPr>
        <p:spPr>
          <a:xfrm>
            <a:off x="5558192" y="5447959"/>
            <a:ext cx="2328985" cy="359508"/>
          </a:xfrm>
          <a:custGeom>
            <a:avLst/>
            <a:gdLst>
              <a:gd name="connsiteX0" fmla="*/ 0 w 2328985"/>
              <a:gd name="connsiteY0" fmla="*/ 15631 h 359508"/>
              <a:gd name="connsiteX1" fmla="*/ 78154 w 2328985"/>
              <a:gd name="connsiteY1" fmla="*/ 0 h 359508"/>
              <a:gd name="connsiteX2" fmla="*/ 1969477 w 2328985"/>
              <a:gd name="connsiteY2" fmla="*/ 296985 h 359508"/>
              <a:gd name="connsiteX3" fmla="*/ 2063262 w 2328985"/>
              <a:gd name="connsiteY3" fmla="*/ 355600 h 359508"/>
              <a:gd name="connsiteX4" fmla="*/ 2328985 w 2328985"/>
              <a:gd name="connsiteY4" fmla="*/ 359508 h 35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985" h="359508">
                <a:moveTo>
                  <a:pt x="0" y="15631"/>
                </a:moveTo>
                <a:lnTo>
                  <a:pt x="78154" y="0"/>
                </a:lnTo>
                <a:lnTo>
                  <a:pt x="1969477" y="296985"/>
                </a:lnTo>
                <a:lnTo>
                  <a:pt x="2063262" y="355600"/>
                </a:lnTo>
                <a:lnTo>
                  <a:pt x="2328985" y="359508"/>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4" name="Freeform 63"/>
          <p:cNvSpPr/>
          <p:nvPr userDrawn="1"/>
        </p:nvSpPr>
        <p:spPr>
          <a:xfrm>
            <a:off x="7242408" y="5580374"/>
            <a:ext cx="246185" cy="527539"/>
          </a:xfrm>
          <a:custGeom>
            <a:avLst/>
            <a:gdLst>
              <a:gd name="connsiteX0" fmla="*/ 0 w 246185"/>
              <a:gd name="connsiteY0" fmla="*/ 0 h 527538"/>
              <a:gd name="connsiteX1" fmla="*/ 62523 w 246185"/>
              <a:gd name="connsiteY1" fmla="*/ 66431 h 527538"/>
              <a:gd name="connsiteX2" fmla="*/ 128954 w 246185"/>
              <a:gd name="connsiteY2" fmla="*/ 187569 h 527538"/>
              <a:gd name="connsiteX3" fmla="*/ 125047 w 246185"/>
              <a:gd name="connsiteY3" fmla="*/ 304800 h 527538"/>
              <a:gd name="connsiteX4" fmla="*/ 246185 w 246185"/>
              <a:gd name="connsiteY4" fmla="*/ 527538 h 52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5" h="527538">
                <a:moveTo>
                  <a:pt x="0" y="0"/>
                </a:moveTo>
                <a:lnTo>
                  <a:pt x="62523" y="66431"/>
                </a:lnTo>
                <a:lnTo>
                  <a:pt x="128954" y="187569"/>
                </a:lnTo>
                <a:lnTo>
                  <a:pt x="125047" y="304800"/>
                </a:lnTo>
                <a:lnTo>
                  <a:pt x="246185" y="527538"/>
                </a:lnTo>
              </a:path>
            </a:pathLst>
          </a:custGeom>
          <a:noFill/>
          <a:ln w="28575">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5" name="Freeform 64"/>
          <p:cNvSpPr/>
          <p:nvPr userDrawn="1"/>
        </p:nvSpPr>
        <p:spPr>
          <a:xfrm>
            <a:off x="1193264" y="5892988"/>
            <a:ext cx="1187938" cy="308708"/>
          </a:xfrm>
          <a:custGeom>
            <a:avLst/>
            <a:gdLst>
              <a:gd name="connsiteX0" fmla="*/ 1187938 w 1187938"/>
              <a:gd name="connsiteY0" fmla="*/ 0 h 308708"/>
              <a:gd name="connsiteX1" fmla="*/ 1164492 w 1187938"/>
              <a:gd name="connsiteY1" fmla="*/ 140677 h 308708"/>
              <a:gd name="connsiteX2" fmla="*/ 1117600 w 1187938"/>
              <a:gd name="connsiteY2" fmla="*/ 136769 h 308708"/>
              <a:gd name="connsiteX3" fmla="*/ 922215 w 1187938"/>
              <a:gd name="connsiteY3" fmla="*/ 109416 h 308708"/>
              <a:gd name="connsiteX4" fmla="*/ 480646 w 1187938"/>
              <a:gd name="connsiteY4" fmla="*/ 308708 h 308708"/>
              <a:gd name="connsiteX5" fmla="*/ 85969 w 1187938"/>
              <a:gd name="connsiteY5" fmla="*/ 254000 h 308708"/>
              <a:gd name="connsiteX6" fmla="*/ 0 w 1187938"/>
              <a:gd name="connsiteY6" fmla="*/ 226646 h 30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938" h="308708">
                <a:moveTo>
                  <a:pt x="1187938" y="0"/>
                </a:moveTo>
                <a:lnTo>
                  <a:pt x="1164492" y="140677"/>
                </a:lnTo>
                <a:lnTo>
                  <a:pt x="1117600" y="136769"/>
                </a:lnTo>
                <a:lnTo>
                  <a:pt x="922215" y="109416"/>
                </a:lnTo>
                <a:lnTo>
                  <a:pt x="480646" y="308708"/>
                </a:lnTo>
                <a:lnTo>
                  <a:pt x="85969" y="254000"/>
                </a:lnTo>
                <a:lnTo>
                  <a:pt x="0" y="226646"/>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6" name="Freeform 65"/>
          <p:cNvSpPr/>
          <p:nvPr userDrawn="1"/>
        </p:nvSpPr>
        <p:spPr>
          <a:xfrm>
            <a:off x="1689567" y="5373264"/>
            <a:ext cx="132861" cy="762000"/>
          </a:xfrm>
          <a:custGeom>
            <a:avLst/>
            <a:gdLst>
              <a:gd name="connsiteX0" fmla="*/ 132861 w 132861"/>
              <a:gd name="connsiteY0" fmla="*/ 762000 h 762000"/>
              <a:gd name="connsiteX1" fmla="*/ 93784 w 132861"/>
              <a:gd name="connsiteY1" fmla="*/ 672123 h 762000"/>
              <a:gd name="connsiteX2" fmla="*/ 105507 w 132861"/>
              <a:gd name="connsiteY2" fmla="*/ 500185 h 762000"/>
              <a:gd name="connsiteX3" fmla="*/ 0 w 132861"/>
              <a:gd name="connsiteY3" fmla="*/ 164123 h 762000"/>
              <a:gd name="connsiteX4" fmla="*/ 27353 w 132861"/>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61" h="762000">
                <a:moveTo>
                  <a:pt x="132861" y="762000"/>
                </a:moveTo>
                <a:lnTo>
                  <a:pt x="93784" y="672123"/>
                </a:lnTo>
                <a:lnTo>
                  <a:pt x="105507" y="500185"/>
                </a:lnTo>
                <a:lnTo>
                  <a:pt x="0" y="164123"/>
                </a:lnTo>
                <a:lnTo>
                  <a:pt x="27353"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7" name="Freeform 66"/>
          <p:cNvSpPr/>
          <p:nvPr userDrawn="1"/>
        </p:nvSpPr>
        <p:spPr>
          <a:xfrm>
            <a:off x="5339325" y="4715621"/>
            <a:ext cx="840154" cy="243309"/>
          </a:xfrm>
          <a:custGeom>
            <a:avLst/>
            <a:gdLst>
              <a:gd name="connsiteX0" fmla="*/ 0 w 840154"/>
              <a:gd name="connsiteY0" fmla="*/ 28514 h 243309"/>
              <a:gd name="connsiteX1" fmla="*/ 85969 w 840154"/>
              <a:gd name="connsiteY1" fmla="*/ 1160 h 243309"/>
              <a:gd name="connsiteX2" fmla="*/ 195385 w 840154"/>
              <a:gd name="connsiteY2" fmla="*/ 8975 h 243309"/>
              <a:gd name="connsiteX3" fmla="*/ 363416 w 840154"/>
              <a:gd name="connsiteY3" fmla="*/ 44144 h 243309"/>
              <a:gd name="connsiteX4" fmla="*/ 445477 w 840154"/>
              <a:gd name="connsiteY4" fmla="*/ 134021 h 243309"/>
              <a:gd name="connsiteX5" fmla="*/ 566616 w 840154"/>
              <a:gd name="connsiteY5" fmla="*/ 235621 h 243309"/>
              <a:gd name="connsiteX6" fmla="*/ 715108 w 840154"/>
              <a:gd name="connsiteY6" fmla="*/ 227806 h 243309"/>
              <a:gd name="connsiteX7" fmla="*/ 840154 w 840154"/>
              <a:gd name="connsiteY7" fmla="*/ 161375 h 24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154" h="243309">
                <a:moveTo>
                  <a:pt x="0" y="28514"/>
                </a:moveTo>
                <a:cubicBezTo>
                  <a:pt x="26702" y="16465"/>
                  <a:pt x="53405" y="4416"/>
                  <a:pt x="85969" y="1160"/>
                </a:cubicBezTo>
                <a:cubicBezTo>
                  <a:pt x="118533" y="-2096"/>
                  <a:pt x="149144" y="1811"/>
                  <a:pt x="195385" y="8975"/>
                </a:cubicBezTo>
                <a:cubicBezTo>
                  <a:pt x="241626" y="16139"/>
                  <a:pt x="321734" y="23303"/>
                  <a:pt x="363416" y="44144"/>
                </a:cubicBezTo>
                <a:cubicBezTo>
                  <a:pt x="405098" y="64985"/>
                  <a:pt x="411610" y="102108"/>
                  <a:pt x="445477" y="134021"/>
                </a:cubicBezTo>
                <a:cubicBezTo>
                  <a:pt x="479344" y="165934"/>
                  <a:pt x="521678" y="219990"/>
                  <a:pt x="566616" y="235621"/>
                </a:cubicBezTo>
                <a:cubicBezTo>
                  <a:pt x="611555" y="251252"/>
                  <a:pt x="669518" y="240180"/>
                  <a:pt x="715108" y="227806"/>
                </a:cubicBezTo>
                <a:cubicBezTo>
                  <a:pt x="760698" y="215432"/>
                  <a:pt x="800426" y="188403"/>
                  <a:pt x="840154" y="161375"/>
                </a:cubicBezTo>
              </a:path>
            </a:pathLst>
          </a:custGeom>
          <a:noFill/>
          <a:ln w="190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8" name="Freeform 67"/>
          <p:cNvSpPr/>
          <p:nvPr userDrawn="1"/>
        </p:nvSpPr>
        <p:spPr>
          <a:xfrm>
            <a:off x="5331511" y="4682752"/>
            <a:ext cx="832338" cy="180069"/>
          </a:xfrm>
          <a:custGeom>
            <a:avLst/>
            <a:gdLst>
              <a:gd name="connsiteX0" fmla="*/ 0 w 832338"/>
              <a:gd name="connsiteY0" fmla="*/ 42291 h 180069"/>
              <a:gd name="connsiteX1" fmla="*/ 82061 w 832338"/>
              <a:gd name="connsiteY1" fmla="*/ 7122 h 180069"/>
              <a:gd name="connsiteX2" fmla="*/ 222738 w 832338"/>
              <a:gd name="connsiteY2" fmla="*/ 3214 h 180069"/>
              <a:gd name="connsiteX3" fmla="*/ 488461 w 832338"/>
              <a:gd name="connsiteY3" fmla="*/ 14937 h 180069"/>
              <a:gd name="connsiteX4" fmla="*/ 687754 w 832338"/>
              <a:gd name="connsiteY4" fmla="*/ 155614 h 180069"/>
              <a:gd name="connsiteX5" fmla="*/ 832338 w 832338"/>
              <a:gd name="connsiteY5" fmla="*/ 179060 h 1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38" h="180069">
                <a:moveTo>
                  <a:pt x="0" y="42291"/>
                </a:moveTo>
                <a:cubicBezTo>
                  <a:pt x="22469" y="27963"/>
                  <a:pt x="44938" y="13635"/>
                  <a:pt x="82061" y="7122"/>
                </a:cubicBezTo>
                <a:cubicBezTo>
                  <a:pt x="119184" y="609"/>
                  <a:pt x="155005" y="1912"/>
                  <a:pt x="222738" y="3214"/>
                </a:cubicBezTo>
                <a:cubicBezTo>
                  <a:pt x="290471" y="4516"/>
                  <a:pt x="410958" y="-10463"/>
                  <a:pt x="488461" y="14937"/>
                </a:cubicBezTo>
                <a:cubicBezTo>
                  <a:pt x="565964" y="40337"/>
                  <a:pt x="630441" y="128260"/>
                  <a:pt x="687754" y="155614"/>
                </a:cubicBezTo>
                <a:cubicBezTo>
                  <a:pt x="745067" y="182968"/>
                  <a:pt x="788702" y="181014"/>
                  <a:pt x="832338" y="179060"/>
                </a:cubicBezTo>
              </a:path>
            </a:pathLst>
          </a:custGeom>
          <a:noFill/>
          <a:ln w="190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69" name="Freeform 68"/>
          <p:cNvSpPr/>
          <p:nvPr userDrawn="1"/>
        </p:nvSpPr>
        <p:spPr>
          <a:xfrm>
            <a:off x="6163848" y="4852252"/>
            <a:ext cx="789354" cy="439405"/>
          </a:xfrm>
          <a:custGeom>
            <a:avLst/>
            <a:gdLst>
              <a:gd name="connsiteX0" fmla="*/ 0 w 789354"/>
              <a:gd name="connsiteY0" fmla="*/ 13466 h 439405"/>
              <a:gd name="connsiteX1" fmla="*/ 62523 w 789354"/>
              <a:gd name="connsiteY1" fmla="*/ 17374 h 439405"/>
              <a:gd name="connsiteX2" fmla="*/ 101600 w 789354"/>
              <a:gd name="connsiteY2" fmla="*/ 17374 h 439405"/>
              <a:gd name="connsiteX3" fmla="*/ 226646 w 789354"/>
              <a:gd name="connsiteY3" fmla="*/ 1743 h 439405"/>
              <a:gd name="connsiteX4" fmla="*/ 371231 w 789354"/>
              <a:gd name="connsiteY4" fmla="*/ 64266 h 439405"/>
              <a:gd name="connsiteX5" fmla="*/ 449385 w 789354"/>
              <a:gd name="connsiteY5" fmla="*/ 146328 h 439405"/>
              <a:gd name="connsiteX6" fmla="*/ 511908 w 789354"/>
              <a:gd name="connsiteY6" fmla="*/ 228389 h 439405"/>
              <a:gd name="connsiteX7" fmla="*/ 605693 w 789354"/>
              <a:gd name="connsiteY7" fmla="*/ 236205 h 439405"/>
              <a:gd name="connsiteX8" fmla="*/ 672123 w 789354"/>
              <a:gd name="connsiteY8" fmla="*/ 224481 h 439405"/>
              <a:gd name="connsiteX9" fmla="*/ 769816 w 789354"/>
              <a:gd name="connsiteY9" fmla="*/ 287005 h 439405"/>
              <a:gd name="connsiteX10" fmla="*/ 773723 w 789354"/>
              <a:gd name="connsiteY10" fmla="*/ 376881 h 439405"/>
              <a:gd name="connsiteX11" fmla="*/ 789354 w 789354"/>
              <a:gd name="connsiteY11" fmla="*/ 439405 h 43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9354" h="439405">
                <a:moveTo>
                  <a:pt x="0" y="13466"/>
                </a:moveTo>
                <a:lnTo>
                  <a:pt x="62523" y="17374"/>
                </a:lnTo>
                <a:cubicBezTo>
                  <a:pt x="79456" y="18025"/>
                  <a:pt x="74246" y="19979"/>
                  <a:pt x="101600" y="17374"/>
                </a:cubicBezTo>
                <a:cubicBezTo>
                  <a:pt x="128954" y="14769"/>
                  <a:pt x="181707" y="-6072"/>
                  <a:pt x="226646" y="1743"/>
                </a:cubicBezTo>
                <a:cubicBezTo>
                  <a:pt x="271585" y="9558"/>
                  <a:pt x="334108" y="40168"/>
                  <a:pt x="371231" y="64266"/>
                </a:cubicBezTo>
                <a:cubicBezTo>
                  <a:pt x="408354" y="88364"/>
                  <a:pt x="425939" y="118974"/>
                  <a:pt x="449385" y="146328"/>
                </a:cubicBezTo>
                <a:cubicBezTo>
                  <a:pt x="472831" y="173682"/>
                  <a:pt x="485857" y="213410"/>
                  <a:pt x="511908" y="228389"/>
                </a:cubicBezTo>
                <a:cubicBezTo>
                  <a:pt x="537959" y="243368"/>
                  <a:pt x="578991" y="236856"/>
                  <a:pt x="605693" y="236205"/>
                </a:cubicBezTo>
                <a:cubicBezTo>
                  <a:pt x="632395" y="235554"/>
                  <a:pt x="644769" y="216014"/>
                  <a:pt x="672123" y="224481"/>
                </a:cubicBezTo>
                <a:cubicBezTo>
                  <a:pt x="699477" y="232948"/>
                  <a:pt x="752883" y="261605"/>
                  <a:pt x="769816" y="287005"/>
                </a:cubicBezTo>
                <a:cubicBezTo>
                  <a:pt x="786749" y="312405"/>
                  <a:pt x="770467" y="351481"/>
                  <a:pt x="773723" y="376881"/>
                </a:cubicBezTo>
                <a:cubicBezTo>
                  <a:pt x="776979" y="402281"/>
                  <a:pt x="783166" y="420843"/>
                  <a:pt x="789354" y="439405"/>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70" name="Freeform 69"/>
          <p:cNvSpPr/>
          <p:nvPr userDrawn="1"/>
        </p:nvSpPr>
        <p:spPr>
          <a:xfrm>
            <a:off x="4409535" y="4752521"/>
            <a:ext cx="74247" cy="64255"/>
          </a:xfrm>
          <a:custGeom>
            <a:avLst/>
            <a:gdLst>
              <a:gd name="connsiteX0" fmla="*/ 74247 w 74247"/>
              <a:gd name="connsiteY0" fmla="*/ 0 h 64254"/>
              <a:gd name="connsiteX1" fmla="*/ 58616 w 74247"/>
              <a:gd name="connsiteY1" fmla="*/ 58615 h 64254"/>
              <a:gd name="connsiteX2" fmla="*/ 0 w 74247"/>
              <a:gd name="connsiteY2" fmla="*/ 58615 h 64254"/>
            </a:gdLst>
            <a:ahLst/>
            <a:cxnLst>
              <a:cxn ang="0">
                <a:pos x="connsiteX0" y="connsiteY0"/>
              </a:cxn>
              <a:cxn ang="0">
                <a:pos x="connsiteX1" y="connsiteY1"/>
              </a:cxn>
              <a:cxn ang="0">
                <a:pos x="connsiteX2" y="connsiteY2"/>
              </a:cxn>
            </a:cxnLst>
            <a:rect l="l" t="t" r="r" b="b"/>
            <a:pathLst>
              <a:path w="74247" h="64254">
                <a:moveTo>
                  <a:pt x="74247" y="0"/>
                </a:moveTo>
                <a:cubicBezTo>
                  <a:pt x="72618" y="24423"/>
                  <a:pt x="70990" y="48846"/>
                  <a:pt x="58616" y="58615"/>
                </a:cubicBezTo>
                <a:cubicBezTo>
                  <a:pt x="46242" y="68384"/>
                  <a:pt x="23121" y="63499"/>
                  <a:pt x="0" y="58615"/>
                </a:cubicBezTo>
              </a:path>
            </a:pathLst>
          </a:custGeom>
          <a:noFill/>
          <a:ln w="28575">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71" name="Freeform 70"/>
          <p:cNvSpPr/>
          <p:nvPr userDrawn="1"/>
        </p:nvSpPr>
        <p:spPr>
          <a:xfrm>
            <a:off x="1744189" y="4299208"/>
            <a:ext cx="3749843" cy="1977189"/>
          </a:xfrm>
          <a:custGeom>
            <a:avLst/>
            <a:gdLst>
              <a:gd name="connsiteX0" fmla="*/ 0 w 3749843"/>
              <a:gd name="connsiteY0" fmla="*/ 1965157 h 1977189"/>
              <a:gd name="connsiteX1" fmla="*/ 60158 w 3749843"/>
              <a:gd name="connsiteY1" fmla="*/ 1888957 h 1977189"/>
              <a:gd name="connsiteX2" fmla="*/ 288758 w 3749843"/>
              <a:gd name="connsiteY2" fmla="*/ 1764631 h 1977189"/>
              <a:gd name="connsiteX3" fmla="*/ 389022 w 3749843"/>
              <a:gd name="connsiteY3" fmla="*/ 1744578 h 1977189"/>
              <a:gd name="connsiteX4" fmla="*/ 565485 w 3749843"/>
              <a:gd name="connsiteY4" fmla="*/ 1764631 h 1977189"/>
              <a:gd name="connsiteX5" fmla="*/ 689811 w 3749843"/>
              <a:gd name="connsiteY5" fmla="*/ 1744578 h 1977189"/>
              <a:gd name="connsiteX6" fmla="*/ 890337 w 3749843"/>
              <a:gd name="connsiteY6" fmla="*/ 1572126 h 1977189"/>
              <a:gd name="connsiteX7" fmla="*/ 1010653 w 3749843"/>
              <a:gd name="connsiteY7" fmla="*/ 1528010 h 1977189"/>
              <a:gd name="connsiteX8" fmla="*/ 1331495 w 3749843"/>
              <a:gd name="connsiteY8" fmla="*/ 1411705 h 1977189"/>
              <a:gd name="connsiteX9" fmla="*/ 1439779 w 3749843"/>
              <a:gd name="connsiteY9" fmla="*/ 1459831 h 1977189"/>
              <a:gd name="connsiteX10" fmla="*/ 1443790 w 3749843"/>
              <a:gd name="connsiteY10" fmla="*/ 1540042 h 1977189"/>
              <a:gd name="connsiteX11" fmla="*/ 1572127 w 3749843"/>
              <a:gd name="connsiteY11" fmla="*/ 1680410 h 1977189"/>
              <a:gd name="connsiteX12" fmla="*/ 1576137 w 3749843"/>
              <a:gd name="connsiteY12" fmla="*/ 1600200 h 1977189"/>
              <a:gd name="connsiteX13" fmla="*/ 1624264 w 3749843"/>
              <a:gd name="connsiteY13" fmla="*/ 1592178 h 1977189"/>
              <a:gd name="connsiteX14" fmla="*/ 1680411 w 3749843"/>
              <a:gd name="connsiteY14" fmla="*/ 1660357 h 1977189"/>
              <a:gd name="connsiteX15" fmla="*/ 1772653 w 3749843"/>
              <a:gd name="connsiteY15" fmla="*/ 1668378 h 1977189"/>
              <a:gd name="connsiteX16" fmla="*/ 1852864 w 3749843"/>
              <a:gd name="connsiteY16" fmla="*/ 1668378 h 1977189"/>
              <a:gd name="connsiteX17" fmla="*/ 1917032 w 3749843"/>
              <a:gd name="connsiteY17" fmla="*/ 1708484 h 1977189"/>
              <a:gd name="connsiteX18" fmla="*/ 2101516 w 3749843"/>
              <a:gd name="connsiteY18" fmla="*/ 1804736 h 1977189"/>
              <a:gd name="connsiteX19" fmla="*/ 2145632 w 3749843"/>
              <a:gd name="connsiteY19" fmla="*/ 1748589 h 1977189"/>
              <a:gd name="connsiteX20" fmla="*/ 2334127 w 3749843"/>
              <a:gd name="connsiteY20" fmla="*/ 1652336 h 1977189"/>
              <a:gd name="connsiteX21" fmla="*/ 2426369 w 3749843"/>
              <a:gd name="connsiteY21" fmla="*/ 1552073 h 1977189"/>
              <a:gd name="connsiteX22" fmla="*/ 2378243 w 3749843"/>
              <a:gd name="connsiteY22" fmla="*/ 1564105 h 1977189"/>
              <a:gd name="connsiteX23" fmla="*/ 2294022 w 3749843"/>
              <a:gd name="connsiteY23" fmla="*/ 1483894 h 1977189"/>
              <a:gd name="connsiteX24" fmla="*/ 2169695 w 3749843"/>
              <a:gd name="connsiteY24" fmla="*/ 1483894 h 1977189"/>
              <a:gd name="connsiteX25" fmla="*/ 2113548 w 3749843"/>
              <a:gd name="connsiteY25" fmla="*/ 1423736 h 1977189"/>
              <a:gd name="connsiteX26" fmla="*/ 2093495 w 3749843"/>
              <a:gd name="connsiteY26" fmla="*/ 1283368 h 1977189"/>
              <a:gd name="connsiteX27" fmla="*/ 1933074 w 3749843"/>
              <a:gd name="connsiteY27" fmla="*/ 1086852 h 1977189"/>
              <a:gd name="connsiteX28" fmla="*/ 1973179 w 3749843"/>
              <a:gd name="connsiteY28" fmla="*/ 1074821 h 1977189"/>
              <a:gd name="connsiteX29" fmla="*/ 2085474 w 3749843"/>
              <a:gd name="connsiteY29" fmla="*/ 1179094 h 1977189"/>
              <a:gd name="connsiteX30" fmla="*/ 1969169 w 3749843"/>
              <a:gd name="connsiteY30" fmla="*/ 966536 h 1977189"/>
              <a:gd name="connsiteX31" fmla="*/ 1933074 w 3749843"/>
              <a:gd name="connsiteY31" fmla="*/ 725905 h 1977189"/>
              <a:gd name="connsiteX32" fmla="*/ 1945106 w 3749843"/>
              <a:gd name="connsiteY32" fmla="*/ 429126 h 1977189"/>
              <a:gd name="connsiteX33" fmla="*/ 2037348 w 3749843"/>
              <a:gd name="connsiteY33" fmla="*/ 429126 h 1977189"/>
              <a:gd name="connsiteX34" fmla="*/ 2105527 w 3749843"/>
              <a:gd name="connsiteY34" fmla="*/ 348915 h 1977189"/>
              <a:gd name="connsiteX35" fmla="*/ 2157664 w 3749843"/>
              <a:gd name="connsiteY35" fmla="*/ 320842 h 1977189"/>
              <a:gd name="connsiteX36" fmla="*/ 2165685 w 3749843"/>
              <a:gd name="connsiteY36" fmla="*/ 260684 h 1977189"/>
              <a:gd name="connsiteX37" fmla="*/ 2318085 w 3749843"/>
              <a:gd name="connsiteY37" fmla="*/ 232610 h 1977189"/>
              <a:gd name="connsiteX38" fmla="*/ 2322095 w 3749843"/>
              <a:gd name="connsiteY38" fmla="*/ 0 h 1977189"/>
              <a:gd name="connsiteX39" fmla="*/ 2378243 w 3749843"/>
              <a:gd name="connsiteY39" fmla="*/ 4010 h 1977189"/>
              <a:gd name="connsiteX40" fmla="*/ 2374232 w 3749843"/>
              <a:gd name="connsiteY40" fmla="*/ 208547 h 1977189"/>
              <a:gd name="connsiteX41" fmla="*/ 2398295 w 3749843"/>
              <a:gd name="connsiteY41" fmla="*/ 228600 h 1977189"/>
              <a:gd name="connsiteX42" fmla="*/ 2506579 w 3749843"/>
              <a:gd name="connsiteY42" fmla="*/ 196515 h 1977189"/>
              <a:gd name="connsiteX43" fmla="*/ 2650958 w 3749843"/>
              <a:gd name="connsiteY43" fmla="*/ 124326 h 1977189"/>
              <a:gd name="connsiteX44" fmla="*/ 2683043 w 3749843"/>
              <a:gd name="connsiteY44" fmla="*/ 172452 h 1977189"/>
              <a:gd name="connsiteX45" fmla="*/ 2626895 w 3749843"/>
              <a:gd name="connsiteY45" fmla="*/ 212557 h 1977189"/>
              <a:gd name="connsiteX46" fmla="*/ 2751222 w 3749843"/>
              <a:gd name="connsiteY46" fmla="*/ 228600 h 1977189"/>
              <a:gd name="connsiteX47" fmla="*/ 3023937 w 3749843"/>
              <a:gd name="connsiteY47" fmla="*/ 120315 h 1977189"/>
              <a:gd name="connsiteX48" fmla="*/ 3031958 w 3749843"/>
              <a:gd name="connsiteY48" fmla="*/ 172452 h 1977189"/>
              <a:gd name="connsiteX49" fmla="*/ 2927685 w 3749843"/>
              <a:gd name="connsiteY49" fmla="*/ 212557 h 1977189"/>
              <a:gd name="connsiteX50" fmla="*/ 3052011 w 3749843"/>
              <a:gd name="connsiteY50" fmla="*/ 196515 h 1977189"/>
              <a:gd name="connsiteX51" fmla="*/ 2935706 w 3749843"/>
              <a:gd name="connsiteY51" fmla="*/ 268705 h 1977189"/>
              <a:gd name="connsiteX52" fmla="*/ 2823411 w 3749843"/>
              <a:gd name="connsiteY52" fmla="*/ 244642 h 1977189"/>
              <a:gd name="connsiteX53" fmla="*/ 2827422 w 3749843"/>
              <a:gd name="connsiteY53" fmla="*/ 264694 h 1977189"/>
              <a:gd name="connsiteX54" fmla="*/ 3088106 w 3749843"/>
              <a:gd name="connsiteY54" fmla="*/ 352926 h 1977189"/>
              <a:gd name="connsiteX55" fmla="*/ 3092116 w 3749843"/>
              <a:gd name="connsiteY55" fmla="*/ 360947 h 1977189"/>
              <a:gd name="connsiteX56" fmla="*/ 3088106 w 3749843"/>
              <a:gd name="connsiteY56" fmla="*/ 401052 h 1977189"/>
              <a:gd name="connsiteX57" fmla="*/ 2999874 w 3749843"/>
              <a:gd name="connsiteY57" fmla="*/ 376989 h 1977189"/>
              <a:gd name="connsiteX58" fmla="*/ 2606843 w 3749843"/>
              <a:gd name="connsiteY58" fmla="*/ 284747 h 1977189"/>
              <a:gd name="connsiteX59" fmla="*/ 2390274 w 3749843"/>
              <a:gd name="connsiteY59" fmla="*/ 292768 h 1977189"/>
              <a:gd name="connsiteX60" fmla="*/ 2237874 w 3749843"/>
              <a:gd name="connsiteY60" fmla="*/ 344905 h 1977189"/>
              <a:gd name="connsiteX61" fmla="*/ 2093495 w 3749843"/>
              <a:gd name="connsiteY61" fmla="*/ 453189 h 1977189"/>
              <a:gd name="connsiteX62" fmla="*/ 2021306 w 3749843"/>
              <a:gd name="connsiteY62" fmla="*/ 561473 h 1977189"/>
              <a:gd name="connsiteX63" fmla="*/ 2013285 w 3749843"/>
              <a:gd name="connsiteY63" fmla="*/ 822157 h 1977189"/>
              <a:gd name="connsiteX64" fmla="*/ 2029327 w 3749843"/>
              <a:gd name="connsiteY64" fmla="*/ 902368 h 1977189"/>
              <a:gd name="connsiteX65" fmla="*/ 2193758 w 3749843"/>
              <a:gd name="connsiteY65" fmla="*/ 1134978 h 1977189"/>
              <a:gd name="connsiteX66" fmla="*/ 2109537 w 3749843"/>
              <a:gd name="connsiteY66" fmla="*/ 882315 h 1977189"/>
              <a:gd name="connsiteX67" fmla="*/ 2125579 w 3749843"/>
              <a:gd name="connsiteY67" fmla="*/ 838200 h 1977189"/>
              <a:gd name="connsiteX68" fmla="*/ 2185737 w 3749843"/>
              <a:gd name="connsiteY68" fmla="*/ 842210 h 1977189"/>
              <a:gd name="connsiteX69" fmla="*/ 2189748 w 3749843"/>
              <a:gd name="connsiteY69" fmla="*/ 910389 h 1977189"/>
              <a:gd name="connsiteX70" fmla="*/ 2306053 w 3749843"/>
              <a:gd name="connsiteY70" fmla="*/ 1122947 h 1977189"/>
              <a:gd name="connsiteX71" fmla="*/ 2430379 w 3749843"/>
              <a:gd name="connsiteY71" fmla="*/ 1058778 h 1977189"/>
              <a:gd name="connsiteX72" fmla="*/ 2342148 w 3749843"/>
              <a:gd name="connsiteY72" fmla="*/ 906378 h 1977189"/>
              <a:gd name="connsiteX73" fmla="*/ 2426369 w 3749843"/>
              <a:gd name="connsiteY73" fmla="*/ 862263 h 1977189"/>
              <a:gd name="connsiteX74" fmla="*/ 2606843 w 3749843"/>
              <a:gd name="connsiteY74" fmla="*/ 854242 h 1977189"/>
              <a:gd name="connsiteX75" fmla="*/ 2727158 w 3749843"/>
              <a:gd name="connsiteY75" fmla="*/ 882315 h 1977189"/>
              <a:gd name="connsiteX76" fmla="*/ 2727158 w 3749843"/>
              <a:gd name="connsiteY76" fmla="*/ 930442 h 1977189"/>
              <a:gd name="connsiteX77" fmla="*/ 2779295 w 3749843"/>
              <a:gd name="connsiteY77" fmla="*/ 950494 h 1977189"/>
              <a:gd name="connsiteX78" fmla="*/ 2815390 w 3749843"/>
              <a:gd name="connsiteY78" fmla="*/ 930442 h 1977189"/>
              <a:gd name="connsiteX79" fmla="*/ 3384885 w 3749843"/>
              <a:gd name="connsiteY79" fmla="*/ 1255294 h 1977189"/>
              <a:gd name="connsiteX80" fmla="*/ 3529264 w 3749843"/>
              <a:gd name="connsiteY80" fmla="*/ 1379621 h 1977189"/>
              <a:gd name="connsiteX81" fmla="*/ 3565358 w 3749843"/>
              <a:gd name="connsiteY81" fmla="*/ 1427747 h 1977189"/>
              <a:gd name="connsiteX82" fmla="*/ 3605464 w 3749843"/>
              <a:gd name="connsiteY82" fmla="*/ 1455821 h 1977189"/>
              <a:gd name="connsiteX83" fmla="*/ 3605464 w 3749843"/>
              <a:gd name="connsiteY83" fmla="*/ 1507957 h 1977189"/>
              <a:gd name="connsiteX84" fmla="*/ 3669632 w 3749843"/>
              <a:gd name="connsiteY84" fmla="*/ 1532021 h 1977189"/>
              <a:gd name="connsiteX85" fmla="*/ 3629527 w 3749843"/>
              <a:gd name="connsiteY85" fmla="*/ 1572126 h 1977189"/>
              <a:gd name="connsiteX86" fmla="*/ 3653590 w 3749843"/>
              <a:gd name="connsiteY86" fmla="*/ 1676400 h 1977189"/>
              <a:gd name="connsiteX87" fmla="*/ 3741822 w 3749843"/>
              <a:gd name="connsiteY87" fmla="*/ 1696452 h 1977189"/>
              <a:gd name="connsiteX88" fmla="*/ 3737811 w 3749843"/>
              <a:gd name="connsiteY88" fmla="*/ 1772652 h 1977189"/>
              <a:gd name="connsiteX89" fmla="*/ 3677653 w 3749843"/>
              <a:gd name="connsiteY89" fmla="*/ 1784684 h 1977189"/>
              <a:gd name="connsiteX90" fmla="*/ 3749843 w 3749843"/>
              <a:gd name="connsiteY90" fmla="*/ 1977189 h 1977189"/>
              <a:gd name="connsiteX91" fmla="*/ 0 w 3749843"/>
              <a:gd name="connsiteY91" fmla="*/ 1965157 h 19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49843" h="1977189">
                <a:moveTo>
                  <a:pt x="0" y="1965157"/>
                </a:moveTo>
                <a:lnTo>
                  <a:pt x="60158" y="1888957"/>
                </a:lnTo>
                <a:lnTo>
                  <a:pt x="288758" y="1764631"/>
                </a:lnTo>
                <a:lnTo>
                  <a:pt x="389022" y="1744578"/>
                </a:lnTo>
                <a:lnTo>
                  <a:pt x="565485" y="1764631"/>
                </a:lnTo>
                <a:lnTo>
                  <a:pt x="689811" y="1744578"/>
                </a:lnTo>
                <a:lnTo>
                  <a:pt x="890337" y="1572126"/>
                </a:lnTo>
                <a:lnTo>
                  <a:pt x="1010653" y="1528010"/>
                </a:lnTo>
                <a:lnTo>
                  <a:pt x="1331495" y="1411705"/>
                </a:lnTo>
                <a:lnTo>
                  <a:pt x="1439779" y="1459831"/>
                </a:lnTo>
                <a:lnTo>
                  <a:pt x="1443790" y="1540042"/>
                </a:lnTo>
                <a:lnTo>
                  <a:pt x="1572127" y="1680410"/>
                </a:lnTo>
                <a:lnTo>
                  <a:pt x="1576137" y="1600200"/>
                </a:lnTo>
                <a:lnTo>
                  <a:pt x="1624264" y="1592178"/>
                </a:lnTo>
                <a:lnTo>
                  <a:pt x="1680411" y="1660357"/>
                </a:lnTo>
                <a:lnTo>
                  <a:pt x="1772653" y="1668378"/>
                </a:lnTo>
                <a:lnTo>
                  <a:pt x="1852864" y="1668378"/>
                </a:lnTo>
                <a:lnTo>
                  <a:pt x="1917032" y="1708484"/>
                </a:lnTo>
                <a:lnTo>
                  <a:pt x="2101516" y="1804736"/>
                </a:lnTo>
                <a:lnTo>
                  <a:pt x="2145632" y="1748589"/>
                </a:lnTo>
                <a:lnTo>
                  <a:pt x="2334127" y="1652336"/>
                </a:lnTo>
                <a:lnTo>
                  <a:pt x="2426369" y="1552073"/>
                </a:lnTo>
                <a:lnTo>
                  <a:pt x="2378243" y="1564105"/>
                </a:lnTo>
                <a:lnTo>
                  <a:pt x="2294022" y="1483894"/>
                </a:lnTo>
                <a:lnTo>
                  <a:pt x="2169695" y="1483894"/>
                </a:lnTo>
                <a:lnTo>
                  <a:pt x="2113548" y="1423736"/>
                </a:lnTo>
                <a:lnTo>
                  <a:pt x="2093495" y="1283368"/>
                </a:lnTo>
                <a:lnTo>
                  <a:pt x="1933074" y="1086852"/>
                </a:lnTo>
                <a:lnTo>
                  <a:pt x="1973179" y="1074821"/>
                </a:lnTo>
                <a:lnTo>
                  <a:pt x="2085474" y="1179094"/>
                </a:lnTo>
                <a:lnTo>
                  <a:pt x="1969169" y="966536"/>
                </a:lnTo>
                <a:lnTo>
                  <a:pt x="1933074" y="725905"/>
                </a:lnTo>
                <a:lnTo>
                  <a:pt x="1945106" y="429126"/>
                </a:lnTo>
                <a:lnTo>
                  <a:pt x="2037348" y="429126"/>
                </a:lnTo>
                <a:lnTo>
                  <a:pt x="2105527" y="348915"/>
                </a:lnTo>
                <a:lnTo>
                  <a:pt x="2157664" y="320842"/>
                </a:lnTo>
                <a:lnTo>
                  <a:pt x="2165685" y="260684"/>
                </a:lnTo>
                <a:lnTo>
                  <a:pt x="2318085" y="232610"/>
                </a:lnTo>
                <a:cubicBezTo>
                  <a:pt x="2319422" y="155073"/>
                  <a:pt x="2320758" y="77537"/>
                  <a:pt x="2322095" y="0"/>
                </a:cubicBezTo>
                <a:lnTo>
                  <a:pt x="2378243" y="4010"/>
                </a:lnTo>
                <a:lnTo>
                  <a:pt x="2374232" y="208547"/>
                </a:lnTo>
                <a:lnTo>
                  <a:pt x="2398295" y="228600"/>
                </a:lnTo>
                <a:lnTo>
                  <a:pt x="2506579" y="196515"/>
                </a:lnTo>
                <a:lnTo>
                  <a:pt x="2650958" y="124326"/>
                </a:lnTo>
                <a:lnTo>
                  <a:pt x="2683043" y="172452"/>
                </a:lnTo>
                <a:lnTo>
                  <a:pt x="2626895" y="212557"/>
                </a:lnTo>
                <a:lnTo>
                  <a:pt x="2751222" y="228600"/>
                </a:lnTo>
                <a:lnTo>
                  <a:pt x="3023937" y="120315"/>
                </a:lnTo>
                <a:lnTo>
                  <a:pt x="3031958" y="172452"/>
                </a:lnTo>
                <a:lnTo>
                  <a:pt x="2927685" y="212557"/>
                </a:lnTo>
                <a:lnTo>
                  <a:pt x="3052011" y="196515"/>
                </a:lnTo>
                <a:lnTo>
                  <a:pt x="2935706" y="268705"/>
                </a:lnTo>
                <a:lnTo>
                  <a:pt x="2823411" y="244642"/>
                </a:lnTo>
                <a:lnTo>
                  <a:pt x="2827422" y="264694"/>
                </a:lnTo>
                <a:lnTo>
                  <a:pt x="3088106" y="352926"/>
                </a:lnTo>
                <a:lnTo>
                  <a:pt x="3092116" y="360947"/>
                </a:lnTo>
                <a:lnTo>
                  <a:pt x="3088106" y="401052"/>
                </a:lnTo>
                <a:lnTo>
                  <a:pt x="2999874" y="376989"/>
                </a:lnTo>
                <a:lnTo>
                  <a:pt x="2606843" y="284747"/>
                </a:lnTo>
                <a:lnTo>
                  <a:pt x="2390274" y="292768"/>
                </a:lnTo>
                <a:lnTo>
                  <a:pt x="2237874" y="344905"/>
                </a:lnTo>
                <a:lnTo>
                  <a:pt x="2093495" y="453189"/>
                </a:lnTo>
                <a:lnTo>
                  <a:pt x="2021306" y="561473"/>
                </a:lnTo>
                <a:lnTo>
                  <a:pt x="2013285" y="822157"/>
                </a:lnTo>
                <a:lnTo>
                  <a:pt x="2029327" y="902368"/>
                </a:lnTo>
                <a:lnTo>
                  <a:pt x="2193758" y="1134978"/>
                </a:lnTo>
                <a:lnTo>
                  <a:pt x="2109537" y="882315"/>
                </a:lnTo>
                <a:lnTo>
                  <a:pt x="2125579" y="838200"/>
                </a:lnTo>
                <a:lnTo>
                  <a:pt x="2185737" y="842210"/>
                </a:lnTo>
                <a:lnTo>
                  <a:pt x="2189748" y="910389"/>
                </a:lnTo>
                <a:lnTo>
                  <a:pt x="2306053" y="1122947"/>
                </a:lnTo>
                <a:lnTo>
                  <a:pt x="2430379" y="1058778"/>
                </a:lnTo>
                <a:lnTo>
                  <a:pt x="2342148" y="906378"/>
                </a:lnTo>
                <a:lnTo>
                  <a:pt x="2426369" y="862263"/>
                </a:lnTo>
                <a:lnTo>
                  <a:pt x="2606843" y="854242"/>
                </a:lnTo>
                <a:lnTo>
                  <a:pt x="2727158" y="882315"/>
                </a:lnTo>
                <a:lnTo>
                  <a:pt x="2727158" y="930442"/>
                </a:lnTo>
                <a:lnTo>
                  <a:pt x="2779295" y="950494"/>
                </a:lnTo>
                <a:lnTo>
                  <a:pt x="2815390" y="930442"/>
                </a:lnTo>
                <a:lnTo>
                  <a:pt x="3384885" y="1255294"/>
                </a:lnTo>
                <a:lnTo>
                  <a:pt x="3529264" y="1379621"/>
                </a:lnTo>
                <a:lnTo>
                  <a:pt x="3565358" y="1427747"/>
                </a:lnTo>
                <a:lnTo>
                  <a:pt x="3605464" y="1455821"/>
                </a:lnTo>
                <a:lnTo>
                  <a:pt x="3605464" y="1507957"/>
                </a:lnTo>
                <a:lnTo>
                  <a:pt x="3669632" y="1532021"/>
                </a:lnTo>
                <a:lnTo>
                  <a:pt x="3629527" y="1572126"/>
                </a:lnTo>
                <a:lnTo>
                  <a:pt x="3653590" y="1676400"/>
                </a:lnTo>
                <a:lnTo>
                  <a:pt x="3741822" y="1696452"/>
                </a:lnTo>
                <a:lnTo>
                  <a:pt x="3737811" y="1772652"/>
                </a:lnTo>
                <a:lnTo>
                  <a:pt x="3677653" y="1784684"/>
                </a:lnTo>
                <a:lnTo>
                  <a:pt x="3749843" y="1977189"/>
                </a:lnTo>
                <a:lnTo>
                  <a:pt x="0" y="1965157"/>
                </a:lnTo>
                <a:close/>
              </a:path>
            </a:pathLst>
          </a:custGeom>
          <a:solidFill>
            <a:srgbClr val="B9D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2" name="Freeform 71"/>
          <p:cNvSpPr/>
          <p:nvPr userDrawn="1"/>
        </p:nvSpPr>
        <p:spPr>
          <a:xfrm>
            <a:off x="3632716" y="3644253"/>
            <a:ext cx="516673" cy="304800"/>
          </a:xfrm>
          <a:custGeom>
            <a:avLst/>
            <a:gdLst>
              <a:gd name="connsiteX0" fmla="*/ 364273 w 516673"/>
              <a:gd name="connsiteY0" fmla="*/ 304800 h 304800"/>
              <a:gd name="connsiteX1" fmla="*/ 516673 w 516673"/>
              <a:gd name="connsiteY1" fmla="*/ 282498 h 304800"/>
              <a:gd name="connsiteX2" fmla="*/ 360556 w 516673"/>
              <a:gd name="connsiteY2" fmla="*/ 182137 h 304800"/>
              <a:gd name="connsiteX3" fmla="*/ 204439 w 516673"/>
              <a:gd name="connsiteY3" fmla="*/ 96644 h 304800"/>
              <a:gd name="connsiteX4" fmla="*/ 189571 w 516673"/>
              <a:gd name="connsiteY4" fmla="*/ 29737 h 304800"/>
              <a:gd name="connsiteX5" fmla="*/ 0 w 516673"/>
              <a:gd name="connsiteY5" fmla="*/ 0 h 304800"/>
              <a:gd name="connsiteX6" fmla="*/ 0 w 516673"/>
              <a:gd name="connsiteY6" fmla="*/ 70625 h 304800"/>
              <a:gd name="connsiteX7" fmla="*/ 137532 w 516673"/>
              <a:gd name="connsiteY7" fmla="*/ 118947 h 304800"/>
              <a:gd name="connsiteX8" fmla="*/ 170985 w 516673"/>
              <a:gd name="connsiteY8" fmla="*/ 185854 h 304800"/>
              <a:gd name="connsiteX9" fmla="*/ 360556 w 516673"/>
              <a:gd name="connsiteY9" fmla="*/ 208156 h 304800"/>
              <a:gd name="connsiteX10" fmla="*/ 364273 w 516673"/>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673" h="304800">
                <a:moveTo>
                  <a:pt x="364273" y="304800"/>
                </a:moveTo>
                <a:lnTo>
                  <a:pt x="516673" y="282498"/>
                </a:lnTo>
                <a:lnTo>
                  <a:pt x="360556" y="182137"/>
                </a:lnTo>
                <a:lnTo>
                  <a:pt x="204439" y="96644"/>
                </a:lnTo>
                <a:lnTo>
                  <a:pt x="189571" y="29737"/>
                </a:lnTo>
                <a:lnTo>
                  <a:pt x="0" y="0"/>
                </a:lnTo>
                <a:lnTo>
                  <a:pt x="0" y="70625"/>
                </a:lnTo>
                <a:lnTo>
                  <a:pt x="137532" y="118947"/>
                </a:lnTo>
                <a:lnTo>
                  <a:pt x="170985" y="185854"/>
                </a:lnTo>
                <a:lnTo>
                  <a:pt x="360556" y="208156"/>
                </a:lnTo>
                <a:lnTo>
                  <a:pt x="364273" y="30480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3" name="Freeform 72"/>
          <p:cNvSpPr/>
          <p:nvPr userDrawn="1"/>
        </p:nvSpPr>
        <p:spPr>
          <a:xfrm>
            <a:off x="3573239" y="3139180"/>
            <a:ext cx="241610" cy="308517"/>
          </a:xfrm>
          <a:custGeom>
            <a:avLst/>
            <a:gdLst>
              <a:gd name="connsiteX0" fmla="*/ 241610 w 241610"/>
              <a:gd name="connsiteY0" fmla="*/ 141249 h 308517"/>
              <a:gd name="connsiteX1" fmla="*/ 137532 w 241610"/>
              <a:gd name="connsiteY1" fmla="*/ 234176 h 308517"/>
              <a:gd name="connsiteX2" fmla="*/ 144966 w 241610"/>
              <a:gd name="connsiteY2" fmla="*/ 304800 h 308517"/>
              <a:gd name="connsiteX3" fmla="*/ 40888 w 241610"/>
              <a:gd name="connsiteY3" fmla="*/ 308517 h 308517"/>
              <a:gd name="connsiteX4" fmla="*/ 0 w 241610"/>
              <a:gd name="connsiteY4" fmla="*/ 219308 h 308517"/>
              <a:gd name="connsiteX5" fmla="*/ 14868 w 241610"/>
              <a:gd name="connsiteY5" fmla="*/ 189571 h 308517"/>
              <a:gd name="connsiteX6" fmla="*/ 100361 w 241610"/>
              <a:gd name="connsiteY6" fmla="*/ 159834 h 308517"/>
              <a:gd name="connsiteX7" fmla="*/ 130097 w 241610"/>
              <a:gd name="connsiteY7" fmla="*/ 0 h 308517"/>
              <a:gd name="connsiteX8" fmla="*/ 223024 w 241610"/>
              <a:gd name="connsiteY8" fmla="*/ 11151 h 308517"/>
              <a:gd name="connsiteX9" fmla="*/ 204439 w 241610"/>
              <a:gd name="connsiteY9" fmla="*/ 52039 h 308517"/>
              <a:gd name="connsiteX10" fmla="*/ 241610 w 241610"/>
              <a:gd name="connsiteY10" fmla="*/ 141249 h 3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610" h="308517">
                <a:moveTo>
                  <a:pt x="241610" y="141249"/>
                </a:moveTo>
                <a:lnTo>
                  <a:pt x="137532" y="234176"/>
                </a:lnTo>
                <a:lnTo>
                  <a:pt x="144966" y="304800"/>
                </a:lnTo>
                <a:lnTo>
                  <a:pt x="40888" y="308517"/>
                </a:lnTo>
                <a:lnTo>
                  <a:pt x="0" y="219308"/>
                </a:lnTo>
                <a:lnTo>
                  <a:pt x="14868" y="189571"/>
                </a:lnTo>
                <a:lnTo>
                  <a:pt x="100361" y="159834"/>
                </a:lnTo>
                <a:lnTo>
                  <a:pt x="130097" y="0"/>
                </a:lnTo>
                <a:lnTo>
                  <a:pt x="223024" y="11151"/>
                </a:lnTo>
                <a:lnTo>
                  <a:pt x="204439" y="52039"/>
                </a:lnTo>
                <a:lnTo>
                  <a:pt x="241610" y="141249"/>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4" name="Freeform 73"/>
          <p:cNvSpPr/>
          <p:nvPr userDrawn="1"/>
        </p:nvSpPr>
        <p:spPr>
          <a:xfrm>
            <a:off x="3814849" y="2997825"/>
            <a:ext cx="78058" cy="126381"/>
          </a:xfrm>
          <a:custGeom>
            <a:avLst/>
            <a:gdLst>
              <a:gd name="connsiteX0" fmla="*/ 44605 w 78058"/>
              <a:gd name="connsiteY0" fmla="*/ 126381 h 126381"/>
              <a:gd name="connsiteX1" fmla="*/ 78058 w 78058"/>
              <a:gd name="connsiteY1" fmla="*/ 11152 h 126381"/>
              <a:gd name="connsiteX2" fmla="*/ 0 w 78058"/>
              <a:gd name="connsiteY2" fmla="*/ 0 h 126381"/>
              <a:gd name="connsiteX3" fmla="*/ 14868 w 78058"/>
              <a:gd name="connsiteY3" fmla="*/ 70625 h 126381"/>
              <a:gd name="connsiteX4" fmla="*/ 44605 w 78058"/>
              <a:gd name="connsiteY4" fmla="*/ 126381 h 12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8" h="126381">
                <a:moveTo>
                  <a:pt x="44605" y="126381"/>
                </a:moveTo>
                <a:lnTo>
                  <a:pt x="78058" y="11152"/>
                </a:lnTo>
                <a:lnTo>
                  <a:pt x="0" y="0"/>
                </a:lnTo>
                <a:lnTo>
                  <a:pt x="14868" y="70625"/>
                </a:lnTo>
                <a:lnTo>
                  <a:pt x="44605" y="126381"/>
                </a:lnTo>
                <a:close/>
              </a:path>
            </a:pathLst>
          </a:custGeom>
          <a:solidFill>
            <a:schemeClr val="accent3">
              <a:lumMod val="60000"/>
              <a:lumOff val="40000"/>
              <a:alpha val="50196"/>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5" name="Freeform 74"/>
          <p:cNvSpPr/>
          <p:nvPr userDrawn="1"/>
        </p:nvSpPr>
        <p:spPr>
          <a:xfrm>
            <a:off x="3431998" y="2812152"/>
            <a:ext cx="100361" cy="81775"/>
          </a:xfrm>
          <a:custGeom>
            <a:avLst/>
            <a:gdLst>
              <a:gd name="connsiteX0" fmla="*/ 100361 w 100361"/>
              <a:gd name="connsiteY0" fmla="*/ 81775 h 81775"/>
              <a:gd name="connsiteX1" fmla="*/ 92927 w 100361"/>
              <a:gd name="connsiteY1" fmla="*/ 7434 h 81775"/>
              <a:gd name="connsiteX2" fmla="*/ 0 w 100361"/>
              <a:gd name="connsiteY2" fmla="*/ 0 h 81775"/>
              <a:gd name="connsiteX3" fmla="*/ 0 w 100361"/>
              <a:gd name="connsiteY3" fmla="*/ 52039 h 81775"/>
              <a:gd name="connsiteX4" fmla="*/ 33454 w 100361"/>
              <a:gd name="connsiteY4" fmla="*/ 70624 h 81775"/>
              <a:gd name="connsiteX5" fmla="*/ 100361 w 100361"/>
              <a:gd name="connsiteY5" fmla="*/ 81775 h 8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61" h="81775">
                <a:moveTo>
                  <a:pt x="100361" y="81775"/>
                </a:moveTo>
                <a:lnTo>
                  <a:pt x="92927" y="7434"/>
                </a:lnTo>
                <a:lnTo>
                  <a:pt x="0" y="0"/>
                </a:lnTo>
                <a:lnTo>
                  <a:pt x="0" y="52039"/>
                </a:lnTo>
                <a:lnTo>
                  <a:pt x="33454" y="70624"/>
                </a:lnTo>
                <a:lnTo>
                  <a:pt x="100361" y="81775"/>
                </a:lnTo>
                <a:close/>
              </a:path>
            </a:pathLst>
          </a:custGeom>
          <a:solidFill>
            <a:schemeClr val="accent3">
              <a:lumMod val="60000"/>
              <a:lumOff val="40000"/>
              <a:alpha val="50196"/>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6" name="Freeform 75"/>
          <p:cNvSpPr/>
          <p:nvPr userDrawn="1"/>
        </p:nvSpPr>
        <p:spPr>
          <a:xfrm>
            <a:off x="3071434" y="2644501"/>
            <a:ext cx="297366" cy="483219"/>
          </a:xfrm>
          <a:custGeom>
            <a:avLst/>
            <a:gdLst>
              <a:gd name="connsiteX0" fmla="*/ 297366 w 297366"/>
              <a:gd name="connsiteY0" fmla="*/ 14868 h 483219"/>
              <a:gd name="connsiteX1" fmla="*/ 197005 w 297366"/>
              <a:gd name="connsiteY1" fmla="*/ 0 h 483219"/>
              <a:gd name="connsiteX2" fmla="*/ 96644 w 297366"/>
              <a:gd name="connsiteY2" fmla="*/ 122663 h 483219"/>
              <a:gd name="connsiteX3" fmla="*/ 130098 w 297366"/>
              <a:gd name="connsiteY3" fmla="*/ 185853 h 483219"/>
              <a:gd name="connsiteX4" fmla="*/ 44605 w 297366"/>
              <a:gd name="connsiteY4" fmla="*/ 245326 h 483219"/>
              <a:gd name="connsiteX5" fmla="*/ 48322 w 297366"/>
              <a:gd name="connsiteY5" fmla="*/ 182136 h 483219"/>
              <a:gd name="connsiteX6" fmla="*/ 7434 w 297366"/>
              <a:gd name="connsiteY6" fmla="*/ 185853 h 483219"/>
              <a:gd name="connsiteX7" fmla="*/ 0 w 297366"/>
              <a:gd name="connsiteY7" fmla="*/ 483219 h 483219"/>
              <a:gd name="connsiteX8" fmla="*/ 96644 w 297366"/>
              <a:gd name="connsiteY8" fmla="*/ 449765 h 483219"/>
              <a:gd name="connsiteX9" fmla="*/ 29737 w 297366"/>
              <a:gd name="connsiteY9" fmla="*/ 379141 h 483219"/>
              <a:gd name="connsiteX10" fmla="*/ 66907 w 297366"/>
              <a:gd name="connsiteY10" fmla="*/ 260195 h 483219"/>
              <a:gd name="connsiteX11" fmla="*/ 211873 w 297366"/>
              <a:gd name="connsiteY11" fmla="*/ 167268 h 483219"/>
              <a:gd name="connsiteX12" fmla="*/ 297366 w 297366"/>
              <a:gd name="connsiteY12" fmla="*/ 14868 h 48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66" h="483219">
                <a:moveTo>
                  <a:pt x="297366" y="14868"/>
                </a:moveTo>
                <a:lnTo>
                  <a:pt x="197005" y="0"/>
                </a:lnTo>
                <a:lnTo>
                  <a:pt x="96644" y="122663"/>
                </a:lnTo>
                <a:lnTo>
                  <a:pt x="130098" y="185853"/>
                </a:lnTo>
                <a:lnTo>
                  <a:pt x="44605" y="245326"/>
                </a:lnTo>
                <a:lnTo>
                  <a:pt x="48322" y="182136"/>
                </a:lnTo>
                <a:lnTo>
                  <a:pt x="7434" y="185853"/>
                </a:lnTo>
                <a:lnTo>
                  <a:pt x="0" y="483219"/>
                </a:lnTo>
                <a:lnTo>
                  <a:pt x="96644" y="449765"/>
                </a:lnTo>
                <a:lnTo>
                  <a:pt x="29737" y="379141"/>
                </a:lnTo>
                <a:lnTo>
                  <a:pt x="66907" y="260195"/>
                </a:lnTo>
                <a:lnTo>
                  <a:pt x="211873" y="167268"/>
                </a:lnTo>
                <a:lnTo>
                  <a:pt x="297366" y="14868"/>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7" name="Freeform 76"/>
          <p:cNvSpPr/>
          <p:nvPr userDrawn="1"/>
        </p:nvSpPr>
        <p:spPr>
          <a:xfrm>
            <a:off x="2380059" y="2287525"/>
            <a:ext cx="747132" cy="1122557"/>
          </a:xfrm>
          <a:custGeom>
            <a:avLst/>
            <a:gdLst>
              <a:gd name="connsiteX0" fmla="*/ 587298 w 747132"/>
              <a:gd name="connsiteY0" fmla="*/ 903249 h 1122557"/>
              <a:gd name="connsiteX1" fmla="*/ 520391 w 747132"/>
              <a:gd name="connsiteY1" fmla="*/ 892098 h 1122557"/>
              <a:gd name="connsiteX2" fmla="*/ 460918 w 747132"/>
              <a:gd name="connsiteY2" fmla="*/ 973874 h 1122557"/>
              <a:gd name="connsiteX3" fmla="*/ 375425 w 747132"/>
              <a:gd name="connsiteY3" fmla="*/ 944137 h 1122557"/>
              <a:gd name="connsiteX4" fmla="*/ 327103 w 747132"/>
              <a:gd name="connsiteY4" fmla="*/ 840059 h 1122557"/>
              <a:gd name="connsiteX5" fmla="*/ 397727 w 747132"/>
              <a:gd name="connsiteY5" fmla="*/ 691376 h 1122557"/>
              <a:gd name="connsiteX6" fmla="*/ 334537 w 747132"/>
              <a:gd name="connsiteY6" fmla="*/ 520391 h 1122557"/>
              <a:gd name="connsiteX7" fmla="*/ 282498 w 747132"/>
              <a:gd name="connsiteY7" fmla="*/ 505522 h 1122557"/>
              <a:gd name="connsiteX8" fmla="*/ 289932 w 747132"/>
              <a:gd name="connsiteY8" fmla="*/ 412596 h 1122557"/>
              <a:gd name="connsiteX9" fmla="*/ 319669 w 747132"/>
              <a:gd name="connsiteY9" fmla="*/ 364274 h 1122557"/>
              <a:gd name="connsiteX10" fmla="*/ 249044 w 747132"/>
              <a:gd name="connsiteY10" fmla="*/ 211874 h 1122557"/>
              <a:gd name="connsiteX11" fmla="*/ 197005 w 747132"/>
              <a:gd name="connsiteY11" fmla="*/ 156118 h 1122557"/>
              <a:gd name="connsiteX12" fmla="*/ 312235 w 747132"/>
              <a:gd name="connsiteY12" fmla="*/ 3718 h 1122557"/>
              <a:gd name="connsiteX13" fmla="*/ 252761 w 747132"/>
              <a:gd name="connsiteY13" fmla="*/ 0 h 1122557"/>
              <a:gd name="connsiteX14" fmla="*/ 111513 w 747132"/>
              <a:gd name="connsiteY14" fmla="*/ 130098 h 1122557"/>
              <a:gd name="connsiteX15" fmla="*/ 0 w 747132"/>
              <a:gd name="connsiteY15" fmla="*/ 208157 h 1122557"/>
              <a:gd name="connsiteX16" fmla="*/ 70625 w 747132"/>
              <a:gd name="connsiteY16" fmla="*/ 234176 h 1122557"/>
              <a:gd name="connsiteX17" fmla="*/ 163552 w 747132"/>
              <a:gd name="connsiteY17" fmla="*/ 241610 h 1122557"/>
              <a:gd name="connsiteX18" fmla="*/ 223025 w 747132"/>
              <a:gd name="connsiteY18" fmla="*/ 416313 h 1122557"/>
              <a:gd name="connsiteX19" fmla="*/ 197005 w 747132"/>
              <a:gd name="connsiteY19" fmla="*/ 546410 h 1122557"/>
              <a:gd name="connsiteX20" fmla="*/ 286215 w 747132"/>
              <a:gd name="connsiteY20" fmla="*/ 654205 h 1122557"/>
              <a:gd name="connsiteX21" fmla="*/ 308518 w 747132"/>
              <a:gd name="connsiteY21" fmla="*/ 747132 h 1122557"/>
              <a:gd name="connsiteX22" fmla="*/ 260196 w 747132"/>
              <a:gd name="connsiteY22" fmla="*/ 825191 h 1122557"/>
              <a:gd name="connsiteX23" fmla="*/ 334537 w 747132"/>
              <a:gd name="connsiteY23" fmla="*/ 962722 h 1122557"/>
              <a:gd name="connsiteX24" fmla="*/ 431181 w 747132"/>
              <a:gd name="connsiteY24" fmla="*/ 1044498 h 1122557"/>
              <a:gd name="connsiteX25" fmla="*/ 423747 w 747132"/>
              <a:gd name="connsiteY25" fmla="*/ 1085386 h 1122557"/>
              <a:gd name="connsiteX26" fmla="*/ 486937 w 747132"/>
              <a:gd name="connsiteY26" fmla="*/ 1092820 h 1122557"/>
              <a:gd name="connsiteX27" fmla="*/ 498088 w 747132"/>
              <a:gd name="connsiteY27" fmla="*/ 1048215 h 1122557"/>
              <a:gd name="connsiteX28" fmla="*/ 572430 w 747132"/>
              <a:gd name="connsiteY28" fmla="*/ 1022196 h 1122557"/>
              <a:gd name="connsiteX29" fmla="*/ 646771 w 747132"/>
              <a:gd name="connsiteY29" fmla="*/ 1066800 h 1122557"/>
              <a:gd name="connsiteX30" fmla="*/ 646771 w 747132"/>
              <a:gd name="connsiteY30" fmla="*/ 1122557 h 1122557"/>
              <a:gd name="connsiteX31" fmla="*/ 713678 w 747132"/>
              <a:gd name="connsiteY31" fmla="*/ 1122557 h 1122557"/>
              <a:gd name="connsiteX32" fmla="*/ 747132 w 747132"/>
              <a:gd name="connsiteY32" fmla="*/ 936703 h 1122557"/>
              <a:gd name="connsiteX33" fmla="*/ 587298 w 747132"/>
              <a:gd name="connsiteY33" fmla="*/ 903249 h 112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7132" h="1122557">
                <a:moveTo>
                  <a:pt x="587298" y="903249"/>
                </a:moveTo>
                <a:lnTo>
                  <a:pt x="520391" y="892098"/>
                </a:lnTo>
                <a:lnTo>
                  <a:pt x="460918" y="973874"/>
                </a:lnTo>
                <a:lnTo>
                  <a:pt x="375425" y="944137"/>
                </a:lnTo>
                <a:lnTo>
                  <a:pt x="327103" y="840059"/>
                </a:lnTo>
                <a:lnTo>
                  <a:pt x="397727" y="691376"/>
                </a:lnTo>
                <a:lnTo>
                  <a:pt x="334537" y="520391"/>
                </a:lnTo>
                <a:lnTo>
                  <a:pt x="282498" y="505522"/>
                </a:lnTo>
                <a:lnTo>
                  <a:pt x="289932" y="412596"/>
                </a:lnTo>
                <a:lnTo>
                  <a:pt x="319669" y="364274"/>
                </a:lnTo>
                <a:lnTo>
                  <a:pt x="249044" y="211874"/>
                </a:lnTo>
                <a:lnTo>
                  <a:pt x="197005" y="156118"/>
                </a:lnTo>
                <a:lnTo>
                  <a:pt x="312235" y="3718"/>
                </a:lnTo>
                <a:lnTo>
                  <a:pt x="252761" y="0"/>
                </a:lnTo>
                <a:lnTo>
                  <a:pt x="111513" y="130098"/>
                </a:lnTo>
                <a:lnTo>
                  <a:pt x="0" y="208157"/>
                </a:lnTo>
                <a:lnTo>
                  <a:pt x="70625" y="234176"/>
                </a:lnTo>
                <a:lnTo>
                  <a:pt x="163552" y="241610"/>
                </a:lnTo>
                <a:lnTo>
                  <a:pt x="223025" y="416313"/>
                </a:lnTo>
                <a:lnTo>
                  <a:pt x="197005" y="546410"/>
                </a:lnTo>
                <a:lnTo>
                  <a:pt x="286215" y="654205"/>
                </a:lnTo>
                <a:lnTo>
                  <a:pt x="308518" y="747132"/>
                </a:lnTo>
                <a:lnTo>
                  <a:pt x="260196" y="825191"/>
                </a:lnTo>
                <a:lnTo>
                  <a:pt x="334537" y="962722"/>
                </a:lnTo>
                <a:lnTo>
                  <a:pt x="431181" y="1044498"/>
                </a:lnTo>
                <a:lnTo>
                  <a:pt x="423747" y="1085386"/>
                </a:lnTo>
                <a:lnTo>
                  <a:pt x="486937" y="1092820"/>
                </a:lnTo>
                <a:lnTo>
                  <a:pt x="498088" y="1048215"/>
                </a:lnTo>
                <a:lnTo>
                  <a:pt x="572430" y="1022196"/>
                </a:lnTo>
                <a:lnTo>
                  <a:pt x="646771" y="1066800"/>
                </a:lnTo>
                <a:lnTo>
                  <a:pt x="646771" y="1122557"/>
                </a:lnTo>
                <a:lnTo>
                  <a:pt x="713678" y="1122557"/>
                </a:lnTo>
                <a:lnTo>
                  <a:pt x="747132" y="936703"/>
                </a:lnTo>
                <a:lnTo>
                  <a:pt x="587298" y="903249"/>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8" name="Freeform 77"/>
          <p:cNvSpPr/>
          <p:nvPr userDrawn="1"/>
        </p:nvSpPr>
        <p:spPr>
          <a:xfrm>
            <a:off x="1729586" y="1332375"/>
            <a:ext cx="910683" cy="1118839"/>
          </a:xfrm>
          <a:custGeom>
            <a:avLst/>
            <a:gdLst>
              <a:gd name="connsiteX0" fmla="*/ 81775 w 910683"/>
              <a:gd name="connsiteY0" fmla="*/ 0 h 1118839"/>
              <a:gd name="connsiteX1" fmla="*/ 118946 w 910683"/>
              <a:gd name="connsiteY1" fmla="*/ 0 h 1118839"/>
              <a:gd name="connsiteX2" fmla="*/ 174702 w 910683"/>
              <a:gd name="connsiteY2" fmla="*/ 55756 h 1118839"/>
              <a:gd name="connsiteX3" fmla="*/ 252761 w 910683"/>
              <a:gd name="connsiteY3" fmla="*/ 144966 h 1118839"/>
              <a:gd name="connsiteX4" fmla="*/ 267629 w 910683"/>
              <a:gd name="connsiteY4" fmla="*/ 267629 h 1118839"/>
              <a:gd name="connsiteX5" fmla="*/ 301083 w 910683"/>
              <a:gd name="connsiteY5" fmla="*/ 237892 h 1118839"/>
              <a:gd name="connsiteX6" fmla="*/ 301083 w 910683"/>
              <a:gd name="connsiteY6" fmla="*/ 304800 h 1118839"/>
              <a:gd name="connsiteX7" fmla="*/ 263912 w 910683"/>
              <a:gd name="connsiteY7" fmla="*/ 353122 h 1118839"/>
              <a:gd name="connsiteX8" fmla="*/ 319668 w 910683"/>
              <a:gd name="connsiteY8" fmla="*/ 457200 h 1118839"/>
              <a:gd name="connsiteX9" fmla="*/ 401444 w 910683"/>
              <a:gd name="connsiteY9" fmla="*/ 498087 h 1118839"/>
              <a:gd name="connsiteX10" fmla="*/ 464634 w 910683"/>
              <a:gd name="connsiteY10" fmla="*/ 472068 h 1118839"/>
              <a:gd name="connsiteX11" fmla="*/ 542692 w 910683"/>
              <a:gd name="connsiteY11" fmla="*/ 472068 h 1118839"/>
              <a:gd name="connsiteX12" fmla="*/ 620751 w 910683"/>
              <a:gd name="connsiteY12" fmla="*/ 564995 h 1118839"/>
              <a:gd name="connsiteX13" fmla="*/ 709961 w 910683"/>
              <a:gd name="connsiteY13" fmla="*/ 609600 h 1118839"/>
              <a:gd name="connsiteX14" fmla="*/ 602165 w 910683"/>
              <a:gd name="connsiteY14" fmla="*/ 516673 h 1118839"/>
              <a:gd name="connsiteX15" fmla="*/ 605883 w 910683"/>
              <a:gd name="connsiteY15" fmla="*/ 453483 h 1118839"/>
              <a:gd name="connsiteX16" fmla="*/ 635619 w 910683"/>
              <a:gd name="connsiteY16" fmla="*/ 423746 h 1118839"/>
              <a:gd name="connsiteX17" fmla="*/ 702526 w 910683"/>
              <a:gd name="connsiteY17" fmla="*/ 542692 h 1118839"/>
              <a:gd name="connsiteX18" fmla="*/ 880946 w 910683"/>
              <a:gd name="connsiteY18" fmla="*/ 602166 h 1118839"/>
              <a:gd name="connsiteX19" fmla="*/ 910683 w 910683"/>
              <a:gd name="connsiteY19" fmla="*/ 665356 h 1118839"/>
              <a:gd name="connsiteX20" fmla="*/ 877229 w 910683"/>
              <a:gd name="connsiteY20" fmla="*/ 821473 h 1118839"/>
              <a:gd name="connsiteX21" fmla="*/ 821473 w 910683"/>
              <a:gd name="connsiteY21" fmla="*/ 817756 h 1118839"/>
              <a:gd name="connsiteX22" fmla="*/ 735980 w 910683"/>
              <a:gd name="connsiteY22" fmla="*/ 903248 h 1118839"/>
              <a:gd name="connsiteX23" fmla="*/ 776868 w 910683"/>
              <a:gd name="connsiteY23" fmla="*/ 955287 h 1118839"/>
              <a:gd name="connsiteX24" fmla="*/ 840058 w 910683"/>
              <a:gd name="connsiteY24" fmla="*/ 921834 h 1118839"/>
              <a:gd name="connsiteX25" fmla="*/ 873512 w 910683"/>
              <a:gd name="connsiteY25" fmla="*/ 921834 h 1118839"/>
              <a:gd name="connsiteX26" fmla="*/ 617034 w 910683"/>
              <a:gd name="connsiteY26" fmla="*/ 1118839 h 1118839"/>
              <a:gd name="connsiteX27" fmla="*/ 576146 w 910683"/>
              <a:gd name="connsiteY27" fmla="*/ 996175 h 1118839"/>
              <a:gd name="connsiteX28" fmla="*/ 449765 w 910683"/>
              <a:gd name="connsiteY28" fmla="*/ 925551 h 1118839"/>
              <a:gd name="connsiteX29" fmla="*/ 516673 w 910683"/>
              <a:gd name="connsiteY29" fmla="*/ 843775 h 1118839"/>
              <a:gd name="connsiteX30" fmla="*/ 401444 w 910683"/>
              <a:gd name="connsiteY30" fmla="*/ 773151 h 1118839"/>
              <a:gd name="connsiteX31" fmla="*/ 360556 w 910683"/>
              <a:gd name="connsiteY31" fmla="*/ 691375 h 1118839"/>
              <a:gd name="connsiteX32" fmla="*/ 360556 w 910683"/>
              <a:gd name="connsiteY32" fmla="*/ 620751 h 1118839"/>
              <a:gd name="connsiteX33" fmla="*/ 301083 w 910683"/>
              <a:gd name="connsiteY33" fmla="*/ 546409 h 1118839"/>
              <a:gd name="connsiteX34" fmla="*/ 319668 w 910683"/>
              <a:gd name="connsiteY34" fmla="*/ 505522 h 1118839"/>
              <a:gd name="connsiteX35" fmla="*/ 223024 w 910683"/>
              <a:gd name="connsiteY35" fmla="*/ 408878 h 1118839"/>
              <a:gd name="connsiteX36" fmla="*/ 223024 w 910683"/>
              <a:gd name="connsiteY36" fmla="*/ 260195 h 1118839"/>
              <a:gd name="connsiteX37" fmla="*/ 211873 w 910683"/>
              <a:gd name="connsiteY37" fmla="*/ 256478 h 1118839"/>
              <a:gd name="connsiteX38" fmla="*/ 170985 w 910683"/>
              <a:gd name="connsiteY38" fmla="*/ 263912 h 1118839"/>
              <a:gd name="connsiteX39" fmla="*/ 163551 w 910683"/>
              <a:gd name="connsiteY39" fmla="*/ 245327 h 1118839"/>
              <a:gd name="connsiteX40" fmla="*/ 182136 w 910683"/>
              <a:gd name="connsiteY40" fmla="*/ 211873 h 1118839"/>
              <a:gd name="connsiteX41" fmla="*/ 0 w 910683"/>
              <a:gd name="connsiteY41" fmla="*/ 185853 h 1118839"/>
              <a:gd name="connsiteX42" fmla="*/ 52039 w 910683"/>
              <a:gd name="connsiteY42" fmla="*/ 130097 h 1118839"/>
              <a:gd name="connsiteX43" fmla="*/ 156117 w 910683"/>
              <a:gd name="connsiteY43" fmla="*/ 156117 h 1118839"/>
              <a:gd name="connsiteX44" fmla="*/ 159834 w 910683"/>
              <a:gd name="connsiteY44" fmla="*/ 96644 h 1118839"/>
              <a:gd name="connsiteX45" fmla="*/ 81775 w 910683"/>
              <a:gd name="connsiteY45" fmla="*/ 0 h 11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0683" h="1118839">
                <a:moveTo>
                  <a:pt x="81775" y="0"/>
                </a:moveTo>
                <a:lnTo>
                  <a:pt x="118946" y="0"/>
                </a:lnTo>
                <a:lnTo>
                  <a:pt x="174702" y="55756"/>
                </a:lnTo>
                <a:lnTo>
                  <a:pt x="252761" y="144966"/>
                </a:lnTo>
                <a:lnTo>
                  <a:pt x="267629" y="267629"/>
                </a:lnTo>
                <a:lnTo>
                  <a:pt x="301083" y="237892"/>
                </a:lnTo>
                <a:lnTo>
                  <a:pt x="301083" y="304800"/>
                </a:lnTo>
                <a:lnTo>
                  <a:pt x="263912" y="353122"/>
                </a:lnTo>
                <a:lnTo>
                  <a:pt x="319668" y="457200"/>
                </a:lnTo>
                <a:lnTo>
                  <a:pt x="401444" y="498087"/>
                </a:lnTo>
                <a:lnTo>
                  <a:pt x="464634" y="472068"/>
                </a:lnTo>
                <a:lnTo>
                  <a:pt x="542692" y="472068"/>
                </a:lnTo>
                <a:lnTo>
                  <a:pt x="620751" y="564995"/>
                </a:lnTo>
                <a:lnTo>
                  <a:pt x="709961" y="609600"/>
                </a:lnTo>
                <a:lnTo>
                  <a:pt x="602165" y="516673"/>
                </a:lnTo>
                <a:lnTo>
                  <a:pt x="605883" y="453483"/>
                </a:lnTo>
                <a:lnTo>
                  <a:pt x="635619" y="423746"/>
                </a:lnTo>
                <a:lnTo>
                  <a:pt x="702526" y="542692"/>
                </a:lnTo>
                <a:lnTo>
                  <a:pt x="880946" y="602166"/>
                </a:lnTo>
                <a:lnTo>
                  <a:pt x="910683" y="665356"/>
                </a:lnTo>
                <a:lnTo>
                  <a:pt x="877229" y="821473"/>
                </a:lnTo>
                <a:lnTo>
                  <a:pt x="821473" y="817756"/>
                </a:lnTo>
                <a:lnTo>
                  <a:pt x="735980" y="903248"/>
                </a:lnTo>
                <a:lnTo>
                  <a:pt x="776868" y="955287"/>
                </a:lnTo>
                <a:lnTo>
                  <a:pt x="840058" y="921834"/>
                </a:lnTo>
                <a:lnTo>
                  <a:pt x="873512" y="921834"/>
                </a:lnTo>
                <a:lnTo>
                  <a:pt x="617034" y="1118839"/>
                </a:lnTo>
                <a:lnTo>
                  <a:pt x="576146" y="996175"/>
                </a:lnTo>
                <a:lnTo>
                  <a:pt x="449765" y="925551"/>
                </a:lnTo>
                <a:lnTo>
                  <a:pt x="516673" y="843775"/>
                </a:lnTo>
                <a:lnTo>
                  <a:pt x="401444" y="773151"/>
                </a:lnTo>
                <a:lnTo>
                  <a:pt x="360556" y="691375"/>
                </a:lnTo>
                <a:lnTo>
                  <a:pt x="360556" y="620751"/>
                </a:lnTo>
                <a:lnTo>
                  <a:pt x="301083" y="546409"/>
                </a:lnTo>
                <a:lnTo>
                  <a:pt x="319668" y="505522"/>
                </a:lnTo>
                <a:lnTo>
                  <a:pt x="223024" y="408878"/>
                </a:lnTo>
                <a:lnTo>
                  <a:pt x="223024" y="260195"/>
                </a:lnTo>
                <a:lnTo>
                  <a:pt x="211873" y="256478"/>
                </a:lnTo>
                <a:lnTo>
                  <a:pt x="170985" y="263912"/>
                </a:lnTo>
                <a:lnTo>
                  <a:pt x="163551" y="245327"/>
                </a:lnTo>
                <a:lnTo>
                  <a:pt x="182136" y="211873"/>
                </a:lnTo>
                <a:lnTo>
                  <a:pt x="0" y="185853"/>
                </a:lnTo>
                <a:lnTo>
                  <a:pt x="52039" y="130097"/>
                </a:lnTo>
                <a:lnTo>
                  <a:pt x="156117" y="156117"/>
                </a:lnTo>
                <a:lnTo>
                  <a:pt x="159834" y="96644"/>
                </a:lnTo>
                <a:lnTo>
                  <a:pt x="81775"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79" name="Freeform 78"/>
          <p:cNvSpPr/>
          <p:nvPr userDrawn="1"/>
        </p:nvSpPr>
        <p:spPr>
          <a:xfrm>
            <a:off x="2372847" y="1410426"/>
            <a:ext cx="174703" cy="334537"/>
          </a:xfrm>
          <a:custGeom>
            <a:avLst/>
            <a:gdLst>
              <a:gd name="connsiteX0" fmla="*/ 74342 w 174703"/>
              <a:gd name="connsiteY0" fmla="*/ 275064 h 334537"/>
              <a:gd name="connsiteX1" fmla="*/ 115230 w 174703"/>
              <a:gd name="connsiteY1" fmla="*/ 334537 h 334537"/>
              <a:gd name="connsiteX2" fmla="*/ 170986 w 174703"/>
              <a:gd name="connsiteY2" fmla="*/ 271347 h 334537"/>
              <a:gd name="connsiteX3" fmla="*/ 174703 w 174703"/>
              <a:gd name="connsiteY3" fmla="*/ 189571 h 334537"/>
              <a:gd name="connsiteX4" fmla="*/ 115230 w 174703"/>
              <a:gd name="connsiteY4" fmla="*/ 163551 h 334537"/>
              <a:gd name="connsiteX5" fmla="*/ 148683 w 174703"/>
              <a:gd name="connsiteY5" fmla="*/ 66908 h 334537"/>
              <a:gd name="connsiteX6" fmla="*/ 107795 w 174703"/>
              <a:gd name="connsiteY6" fmla="*/ 11151 h 334537"/>
              <a:gd name="connsiteX7" fmla="*/ 14869 w 174703"/>
              <a:gd name="connsiteY7" fmla="*/ 0 h 334537"/>
              <a:gd name="connsiteX8" fmla="*/ 74342 w 174703"/>
              <a:gd name="connsiteY8" fmla="*/ 70625 h 334537"/>
              <a:gd name="connsiteX9" fmla="*/ 66908 w 174703"/>
              <a:gd name="connsiteY9" fmla="*/ 111512 h 334537"/>
              <a:gd name="connsiteX10" fmla="*/ 0 w 174703"/>
              <a:gd name="connsiteY10" fmla="*/ 167269 h 334537"/>
              <a:gd name="connsiteX11" fmla="*/ 33454 w 174703"/>
              <a:gd name="connsiteY11" fmla="*/ 223025 h 334537"/>
              <a:gd name="connsiteX12" fmla="*/ 78059 w 174703"/>
              <a:gd name="connsiteY12" fmla="*/ 193288 h 334537"/>
              <a:gd name="connsiteX13" fmla="*/ 100361 w 174703"/>
              <a:gd name="connsiteY13" fmla="*/ 219308 h 334537"/>
              <a:gd name="connsiteX14" fmla="*/ 74342 w 174703"/>
              <a:gd name="connsiteY14" fmla="*/ 275064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703" h="334537">
                <a:moveTo>
                  <a:pt x="74342" y="275064"/>
                </a:moveTo>
                <a:lnTo>
                  <a:pt x="115230" y="334537"/>
                </a:lnTo>
                <a:lnTo>
                  <a:pt x="170986" y="271347"/>
                </a:lnTo>
                <a:lnTo>
                  <a:pt x="174703" y="189571"/>
                </a:lnTo>
                <a:lnTo>
                  <a:pt x="115230" y="163551"/>
                </a:lnTo>
                <a:lnTo>
                  <a:pt x="148683" y="66908"/>
                </a:lnTo>
                <a:lnTo>
                  <a:pt x="107795" y="11151"/>
                </a:lnTo>
                <a:lnTo>
                  <a:pt x="14869" y="0"/>
                </a:lnTo>
                <a:lnTo>
                  <a:pt x="74342" y="70625"/>
                </a:lnTo>
                <a:lnTo>
                  <a:pt x="66908" y="111512"/>
                </a:lnTo>
                <a:lnTo>
                  <a:pt x="0" y="167269"/>
                </a:lnTo>
                <a:lnTo>
                  <a:pt x="33454" y="223025"/>
                </a:lnTo>
                <a:lnTo>
                  <a:pt x="78059" y="193288"/>
                </a:lnTo>
                <a:lnTo>
                  <a:pt x="100361" y="219308"/>
                </a:lnTo>
                <a:lnTo>
                  <a:pt x="74342" y="275064"/>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0" name="Freeform 79"/>
          <p:cNvSpPr/>
          <p:nvPr userDrawn="1"/>
        </p:nvSpPr>
        <p:spPr>
          <a:xfrm>
            <a:off x="2563090" y="1447473"/>
            <a:ext cx="219307" cy="197005"/>
          </a:xfrm>
          <a:custGeom>
            <a:avLst/>
            <a:gdLst>
              <a:gd name="connsiteX0" fmla="*/ 219307 w 219307"/>
              <a:gd name="connsiteY0" fmla="*/ 81776 h 197005"/>
              <a:gd name="connsiteX1" fmla="*/ 211873 w 219307"/>
              <a:gd name="connsiteY1" fmla="*/ 144966 h 197005"/>
              <a:gd name="connsiteX2" fmla="*/ 133815 w 219307"/>
              <a:gd name="connsiteY2" fmla="*/ 197005 h 197005"/>
              <a:gd name="connsiteX3" fmla="*/ 0 w 219307"/>
              <a:gd name="connsiteY3" fmla="*/ 182137 h 197005"/>
              <a:gd name="connsiteX4" fmla="*/ 18585 w 219307"/>
              <a:gd name="connsiteY4" fmla="*/ 0 h 197005"/>
              <a:gd name="connsiteX5" fmla="*/ 81776 w 219307"/>
              <a:gd name="connsiteY5" fmla="*/ 0 h 197005"/>
              <a:gd name="connsiteX6" fmla="*/ 118946 w 219307"/>
              <a:gd name="connsiteY6" fmla="*/ 70624 h 197005"/>
              <a:gd name="connsiteX7" fmla="*/ 219307 w 219307"/>
              <a:gd name="connsiteY7" fmla="*/ 81776 h 19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307" h="197005">
                <a:moveTo>
                  <a:pt x="219307" y="81776"/>
                </a:moveTo>
                <a:lnTo>
                  <a:pt x="211873" y="144966"/>
                </a:lnTo>
                <a:lnTo>
                  <a:pt x="133815" y="197005"/>
                </a:lnTo>
                <a:lnTo>
                  <a:pt x="0" y="182137"/>
                </a:lnTo>
                <a:lnTo>
                  <a:pt x="18585" y="0"/>
                </a:lnTo>
                <a:lnTo>
                  <a:pt x="81776" y="0"/>
                </a:lnTo>
                <a:lnTo>
                  <a:pt x="118946" y="70624"/>
                </a:lnTo>
                <a:lnTo>
                  <a:pt x="219307" y="81776"/>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1" name="Freeform 80"/>
          <p:cNvSpPr/>
          <p:nvPr userDrawn="1"/>
        </p:nvSpPr>
        <p:spPr>
          <a:xfrm>
            <a:off x="4732966" y="3339456"/>
            <a:ext cx="394010" cy="472068"/>
          </a:xfrm>
          <a:custGeom>
            <a:avLst/>
            <a:gdLst>
              <a:gd name="connsiteX0" fmla="*/ 174702 w 394010"/>
              <a:gd name="connsiteY0" fmla="*/ 0 h 472068"/>
              <a:gd name="connsiteX1" fmla="*/ 394010 w 394010"/>
              <a:gd name="connsiteY1" fmla="*/ 26020 h 472068"/>
              <a:gd name="connsiteX2" fmla="*/ 341970 w 394010"/>
              <a:gd name="connsiteY2" fmla="*/ 107795 h 472068"/>
              <a:gd name="connsiteX3" fmla="*/ 364273 w 394010"/>
              <a:gd name="connsiteY3" fmla="*/ 334537 h 472068"/>
              <a:gd name="connsiteX4" fmla="*/ 360556 w 394010"/>
              <a:gd name="connsiteY4" fmla="*/ 420029 h 472068"/>
              <a:gd name="connsiteX5" fmla="*/ 278780 w 394010"/>
              <a:gd name="connsiteY5" fmla="*/ 460917 h 472068"/>
              <a:gd name="connsiteX6" fmla="*/ 223024 w 394010"/>
              <a:gd name="connsiteY6" fmla="*/ 472068 h 472068"/>
              <a:gd name="connsiteX7" fmla="*/ 174702 w 394010"/>
              <a:gd name="connsiteY7" fmla="*/ 416312 h 472068"/>
              <a:gd name="connsiteX8" fmla="*/ 144966 w 394010"/>
              <a:gd name="connsiteY8" fmla="*/ 453483 h 472068"/>
              <a:gd name="connsiteX9" fmla="*/ 14868 w 394010"/>
              <a:gd name="connsiteY9" fmla="*/ 330820 h 472068"/>
              <a:gd name="connsiteX10" fmla="*/ 0 w 394010"/>
              <a:gd name="connsiteY10" fmla="*/ 197005 h 472068"/>
              <a:gd name="connsiteX11" fmla="*/ 29736 w 394010"/>
              <a:gd name="connsiteY11" fmla="*/ 122664 h 472068"/>
              <a:gd name="connsiteX12" fmla="*/ 115229 w 394010"/>
              <a:gd name="connsiteY12" fmla="*/ 118947 h 472068"/>
              <a:gd name="connsiteX13" fmla="*/ 174702 w 394010"/>
              <a:gd name="connsiteY13" fmla="*/ 0 h 4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10" h="472068">
                <a:moveTo>
                  <a:pt x="174702" y="0"/>
                </a:moveTo>
                <a:lnTo>
                  <a:pt x="394010" y="26020"/>
                </a:lnTo>
                <a:lnTo>
                  <a:pt x="341970" y="107795"/>
                </a:lnTo>
                <a:lnTo>
                  <a:pt x="364273" y="334537"/>
                </a:lnTo>
                <a:lnTo>
                  <a:pt x="360556" y="420029"/>
                </a:lnTo>
                <a:lnTo>
                  <a:pt x="278780" y="460917"/>
                </a:lnTo>
                <a:lnTo>
                  <a:pt x="223024" y="472068"/>
                </a:lnTo>
                <a:lnTo>
                  <a:pt x="174702" y="416312"/>
                </a:lnTo>
                <a:lnTo>
                  <a:pt x="144966" y="453483"/>
                </a:lnTo>
                <a:lnTo>
                  <a:pt x="14868" y="330820"/>
                </a:lnTo>
                <a:lnTo>
                  <a:pt x="0" y="197005"/>
                </a:lnTo>
                <a:lnTo>
                  <a:pt x="29736" y="122664"/>
                </a:lnTo>
                <a:lnTo>
                  <a:pt x="115229" y="118947"/>
                </a:lnTo>
                <a:lnTo>
                  <a:pt x="174702"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2" name="Freeform 81"/>
          <p:cNvSpPr/>
          <p:nvPr userDrawn="1"/>
        </p:nvSpPr>
        <p:spPr>
          <a:xfrm>
            <a:off x="4948572" y="1243034"/>
            <a:ext cx="211873" cy="412595"/>
          </a:xfrm>
          <a:custGeom>
            <a:avLst/>
            <a:gdLst>
              <a:gd name="connsiteX0" fmla="*/ 211873 w 211873"/>
              <a:gd name="connsiteY0" fmla="*/ 412595 h 412595"/>
              <a:gd name="connsiteX1" fmla="*/ 174702 w 211873"/>
              <a:gd name="connsiteY1" fmla="*/ 22302 h 412595"/>
              <a:gd name="connsiteX2" fmla="*/ 37171 w 211873"/>
              <a:gd name="connsiteY2" fmla="*/ 0 h 412595"/>
              <a:gd name="connsiteX3" fmla="*/ 0 w 211873"/>
              <a:gd name="connsiteY3" fmla="*/ 371707 h 412595"/>
              <a:gd name="connsiteX4" fmla="*/ 211873 w 211873"/>
              <a:gd name="connsiteY4" fmla="*/ 412595 h 41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73" h="412595">
                <a:moveTo>
                  <a:pt x="211873" y="412595"/>
                </a:moveTo>
                <a:lnTo>
                  <a:pt x="174702" y="22302"/>
                </a:lnTo>
                <a:lnTo>
                  <a:pt x="37171" y="0"/>
                </a:lnTo>
                <a:lnTo>
                  <a:pt x="0" y="371707"/>
                </a:lnTo>
                <a:lnTo>
                  <a:pt x="211873" y="412595"/>
                </a:lnTo>
                <a:close/>
              </a:path>
            </a:pathLst>
          </a:custGeom>
          <a:solidFill>
            <a:srgbClr val="77933C">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3" name="Freeform 82"/>
          <p:cNvSpPr/>
          <p:nvPr userDrawn="1"/>
        </p:nvSpPr>
        <p:spPr>
          <a:xfrm>
            <a:off x="6030224" y="3774808"/>
            <a:ext cx="505522" cy="531541"/>
          </a:xfrm>
          <a:custGeom>
            <a:avLst/>
            <a:gdLst>
              <a:gd name="connsiteX0" fmla="*/ 0 w 505522"/>
              <a:gd name="connsiteY0" fmla="*/ 137531 h 531541"/>
              <a:gd name="connsiteX1" fmla="*/ 104078 w 505522"/>
              <a:gd name="connsiteY1" fmla="*/ 237892 h 531541"/>
              <a:gd name="connsiteX2" fmla="*/ 152400 w 505522"/>
              <a:gd name="connsiteY2" fmla="*/ 304800 h 531541"/>
              <a:gd name="connsiteX3" fmla="*/ 107795 w 505522"/>
              <a:gd name="connsiteY3" fmla="*/ 323385 h 531541"/>
              <a:gd name="connsiteX4" fmla="*/ 55756 w 505522"/>
              <a:gd name="connsiteY4" fmla="*/ 315951 h 531541"/>
              <a:gd name="connsiteX5" fmla="*/ 0 w 505522"/>
              <a:gd name="connsiteY5" fmla="*/ 371707 h 531541"/>
              <a:gd name="connsiteX6" fmla="*/ 66908 w 505522"/>
              <a:gd name="connsiteY6" fmla="*/ 420029 h 531541"/>
              <a:gd name="connsiteX7" fmla="*/ 215591 w 505522"/>
              <a:gd name="connsiteY7" fmla="*/ 423746 h 531541"/>
              <a:gd name="connsiteX8" fmla="*/ 245327 w 505522"/>
              <a:gd name="connsiteY8" fmla="*/ 531541 h 531541"/>
              <a:gd name="connsiteX9" fmla="*/ 267630 w 505522"/>
              <a:gd name="connsiteY9" fmla="*/ 360556 h 531541"/>
              <a:gd name="connsiteX10" fmla="*/ 356839 w 505522"/>
              <a:gd name="connsiteY10" fmla="*/ 364273 h 531541"/>
              <a:gd name="connsiteX11" fmla="*/ 371708 w 505522"/>
              <a:gd name="connsiteY11" fmla="*/ 308517 h 531541"/>
              <a:gd name="connsiteX12" fmla="*/ 453483 w 505522"/>
              <a:gd name="connsiteY12" fmla="*/ 327102 h 531541"/>
              <a:gd name="connsiteX13" fmla="*/ 505522 w 505522"/>
              <a:gd name="connsiteY13" fmla="*/ 308517 h 531541"/>
              <a:gd name="connsiteX14" fmla="*/ 453483 w 505522"/>
              <a:gd name="connsiteY14" fmla="*/ 219307 h 531541"/>
              <a:gd name="connsiteX15" fmla="*/ 490654 w 505522"/>
              <a:gd name="connsiteY15" fmla="*/ 193288 h 531541"/>
              <a:gd name="connsiteX16" fmla="*/ 494371 w 505522"/>
              <a:gd name="connsiteY16" fmla="*/ 144966 h 531541"/>
              <a:gd name="connsiteX17" fmla="*/ 434898 w 505522"/>
              <a:gd name="connsiteY17" fmla="*/ 89210 h 531541"/>
              <a:gd name="connsiteX18" fmla="*/ 479503 w 505522"/>
              <a:gd name="connsiteY18" fmla="*/ 89210 h 531541"/>
              <a:gd name="connsiteX19" fmla="*/ 505522 w 505522"/>
              <a:gd name="connsiteY19" fmla="*/ 3717 h 531541"/>
              <a:gd name="connsiteX20" fmla="*/ 390293 w 505522"/>
              <a:gd name="connsiteY20" fmla="*/ 0 h 531541"/>
              <a:gd name="connsiteX21" fmla="*/ 230459 w 505522"/>
              <a:gd name="connsiteY21" fmla="*/ 55756 h 531541"/>
              <a:gd name="connsiteX22" fmla="*/ 0 w 505522"/>
              <a:gd name="connsiteY22" fmla="*/ 137531 h 53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5522" h="531541">
                <a:moveTo>
                  <a:pt x="0" y="137531"/>
                </a:moveTo>
                <a:lnTo>
                  <a:pt x="104078" y="237892"/>
                </a:lnTo>
                <a:lnTo>
                  <a:pt x="152400" y="304800"/>
                </a:lnTo>
                <a:lnTo>
                  <a:pt x="107795" y="323385"/>
                </a:lnTo>
                <a:lnTo>
                  <a:pt x="55756" y="315951"/>
                </a:lnTo>
                <a:lnTo>
                  <a:pt x="0" y="371707"/>
                </a:lnTo>
                <a:lnTo>
                  <a:pt x="66908" y="420029"/>
                </a:lnTo>
                <a:lnTo>
                  <a:pt x="215591" y="423746"/>
                </a:lnTo>
                <a:lnTo>
                  <a:pt x="245327" y="531541"/>
                </a:lnTo>
                <a:lnTo>
                  <a:pt x="267630" y="360556"/>
                </a:lnTo>
                <a:lnTo>
                  <a:pt x="356839" y="364273"/>
                </a:lnTo>
                <a:lnTo>
                  <a:pt x="371708" y="308517"/>
                </a:lnTo>
                <a:lnTo>
                  <a:pt x="453483" y="327102"/>
                </a:lnTo>
                <a:lnTo>
                  <a:pt x="505522" y="308517"/>
                </a:lnTo>
                <a:lnTo>
                  <a:pt x="453483" y="219307"/>
                </a:lnTo>
                <a:lnTo>
                  <a:pt x="490654" y="193288"/>
                </a:lnTo>
                <a:lnTo>
                  <a:pt x="494371" y="144966"/>
                </a:lnTo>
                <a:lnTo>
                  <a:pt x="434898" y="89210"/>
                </a:lnTo>
                <a:lnTo>
                  <a:pt x="479503" y="89210"/>
                </a:lnTo>
                <a:lnTo>
                  <a:pt x="505522" y="3717"/>
                </a:lnTo>
                <a:lnTo>
                  <a:pt x="390293" y="0"/>
                </a:lnTo>
                <a:lnTo>
                  <a:pt x="230459" y="55756"/>
                </a:lnTo>
                <a:lnTo>
                  <a:pt x="0" y="137531"/>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4" name="Freeform 83"/>
          <p:cNvSpPr/>
          <p:nvPr userDrawn="1"/>
        </p:nvSpPr>
        <p:spPr>
          <a:xfrm>
            <a:off x="6060009" y="3570493"/>
            <a:ext cx="591015" cy="275063"/>
          </a:xfrm>
          <a:custGeom>
            <a:avLst/>
            <a:gdLst>
              <a:gd name="connsiteX0" fmla="*/ 92927 w 591015"/>
              <a:gd name="connsiteY0" fmla="*/ 26019 h 275063"/>
              <a:gd name="connsiteX1" fmla="*/ 193288 w 591015"/>
              <a:gd name="connsiteY1" fmla="*/ 0 h 275063"/>
              <a:gd name="connsiteX2" fmla="*/ 226741 w 591015"/>
              <a:gd name="connsiteY2" fmla="*/ 44605 h 275063"/>
              <a:gd name="connsiteX3" fmla="*/ 304800 w 591015"/>
              <a:gd name="connsiteY3" fmla="*/ 14868 h 275063"/>
              <a:gd name="connsiteX4" fmla="*/ 490654 w 591015"/>
              <a:gd name="connsiteY4" fmla="*/ 37170 h 275063"/>
              <a:gd name="connsiteX5" fmla="*/ 553844 w 591015"/>
              <a:gd name="connsiteY5" fmla="*/ 33453 h 275063"/>
              <a:gd name="connsiteX6" fmla="*/ 553844 w 591015"/>
              <a:gd name="connsiteY6" fmla="*/ 96644 h 275063"/>
              <a:gd name="connsiteX7" fmla="*/ 591015 w 591015"/>
              <a:gd name="connsiteY7" fmla="*/ 137531 h 275063"/>
              <a:gd name="connsiteX8" fmla="*/ 472068 w 591015"/>
              <a:gd name="connsiteY8" fmla="*/ 148683 h 275063"/>
              <a:gd name="connsiteX9" fmla="*/ 330819 w 591015"/>
              <a:gd name="connsiteY9" fmla="*/ 156117 h 275063"/>
              <a:gd name="connsiteX10" fmla="*/ 0 w 591015"/>
              <a:gd name="connsiteY10" fmla="*/ 275063 h 275063"/>
              <a:gd name="connsiteX11" fmla="*/ 44605 w 591015"/>
              <a:gd name="connsiteY11" fmla="*/ 193288 h 275063"/>
              <a:gd name="connsiteX12" fmla="*/ 14868 w 591015"/>
              <a:gd name="connsiteY12" fmla="*/ 122663 h 275063"/>
              <a:gd name="connsiteX13" fmla="*/ 100361 w 591015"/>
              <a:gd name="connsiteY13" fmla="*/ 100361 h 275063"/>
              <a:gd name="connsiteX14" fmla="*/ 92927 w 591015"/>
              <a:gd name="connsiteY14" fmla="*/ 26019 h 2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1015" h="275063">
                <a:moveTo>
                  <a:pt x="92927" y="26019"/>
                </a:moveTo>
                <a:lnTo>
                  <a:pt x="193288" y="0"/>
                </a:lnTo>
                <a:lnTo>
                  <a:pt x="226741" y="44605"/>
                </a:lnTo>
                <a:lnTo>
                  <a:pt x="304800" y="14868"/>
                </a:lnTo>
                <a:lnTo>
                  <a:pt x="490654" y="37170"/>
                </a:lnTo>
                <a:lnTo>
                  <a:pt x="553844" y="33453"/>
                </a:lnTo>
                <a:lnTo>
                  <a:pt x="553844" y="96644"/>
                </a:lnTo>
                <a:lnTo>
                  <a:pt x="591015" y="137531"/>
                </a:lnTo>
                <a:lnTo>
                  <a:pt x="472068" y="148683"/>
                </a:lnTo>
                <a:lnTo>
                  <a:pt x="330819" y="156117"/>
                </a:lnTo>
                <a:lnTo>
                  <a:pt x="0" y="275063"/>
                </a:lnTo>
                <a:lnTo>
                  <a:pt x="44605" y="193288"/>
                </a:lnTo>
                <a:lnTo>
                  <a:pt x="14868" y="122663"/>
                </a:lnTo>
                <a:lnTo>
                  <a:pt x="100361" y="100361"/>
                </a:lnTo>
                <a:lnTo>
                  <a:pt x="92927" y="26019"/>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5" name="Freeform 84"/>
          <p:cNvSpPr/>
          <p:nvPr userDrawn="1"/>
        </p:nvSpPr>
        <p:spPr>
          <a:xfrm>
            <a:off x="6650976" y="3265561"/>
            <a:ext cx="832624" cy="453483"/>
          </a:xfrm>
          <a:custGeom>
            <a:avLst/>
            <a:gdLst>
              <a:gd name="connsiteX0" fmla="*/ 0 w 832624"/>
              <a:gd name="connsiteY0" fmla="*/ 349405 h 453483"/>
              <a:gd name="connsiteX1" fmla="*/ 59473 w 832624"/>
              <a:gd name="connsiteY1" fmla="*/ 349405 h 453483"/>
              <a:gd name="connsiteX2" fmla="*/ 148682 w 832624"/>
              <a:gd name="connsiteY2" fmla="*/ 390292 h 453483"/>
              <a:gd name="connsiteX3" fmla="*/ 182136 w 832624"/>
              <a:gd name="connsiteY3" fmla="*/ 345688 h 453483"/>
              <a:gd name="connsiteX4" fmla="*/ 267629 w 832624"/>
              <a:gd name="connsiteY4" fmla="*/ 267629 h 453483"/>
              <a:gd name="connsiteX5" fmla="*/ 338253 w 832624"/>
              <a:gd name="connsiteY5" fmla="*/ 249044 h 453483"/>
              <a:gd name="connsiteX6" fmla="*/ 390292 w 832624"/>
              <a:gd name="connsiteY6" fmla="*/ 182136 h 453483"/>
              <a:gd name="connsiteX7" fmla="*/ 386575 w 832624"/>
              <a:gd name="connsiteY7" fmla="*/ 137531 h 453483"/>
              <a:gd name="connsiteX8" fmla="*/ 486936 w 832624"/>
              <a:gd name="connsiteY8" fmla="*/ 66907 h 453483"/>
              <a:gd name="connsiteX9" fmla="*/ 535258 w 832624"/>
              <a:gd name="connsiteY9" fmla="*/ 0 h 453483"/>
              <a:gd name="connsiteX10" fmla="*/ 669073 w 832624"/>
              <a:gd name="connsiteY10" fmla="*/ 104078 h 453483"/>
              <a:gd name="connsiteX11" fmla="*/ 739697 w 832624"/>
              <a:gd name="connsiteY11" fmla="*/ 115229 h 453483"/>
              <a:gd name="connsiteX12" fmla="*/ 795453 w 832624"/>
              <a:gd name="connsiteY12" fmla="*/ 66907 h 453483"/>
              <a:gd name="connsiteX13" fmla="*/ 832624 w 832624"/>
              <a:gd name="connsiteY13" fmla="*/ 85492 h 453483"/>
              <a:gd name="connsiteX14" fmla="*/ 817756 w 832624"/>
              <a:gd name="connsiteY14" fmla="*/ 211873 h 453483"/>
              <a:gd name="connsiteX15" fmla="*/ 825190 w 832624"/>
              <a:gd name="connsiteY15" fmla="*/ 282497 h 453483"/>
              <a:gd name="connsiteX16" fmla="*/ 531541 w 832624"/>
              <a:gd name="connsiteY16" fmla="*/ 427463 h 453483"/>
              <a:gd name="connsiteX17" fmla="*/ 431180 w 832624"/>
              <a:gd name="connsiteY17" fmla="*/ 453483 h 453483"/>
              <a:gd name="connsiteX18" fmla="*/ 174702 w 832624"/>
              <a:gd name="connsiteY18" fmla="*/ 420029 h 453483"/>
              <a:gd name="connsiteX19" fmla="*/ 48321 w 832624"/>
              <a:gd name="connsiteY19" fmla="*/ 431180 h 453483"/>
              <a:gd name="connsiteX20" fmla="*/ 0 w 832624"/>
              <a:gd name="connsiteY20" fmla="*/ 349405 h 4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624" h="453483">
                <a:moveTo>
                  <a:pt x="0" y="349405"/>
                </a:moveTo>
                <a:lnTo>
                  <a:pt x="59473" y="349405"/>
                </a:lnTo>
                <a:lnTo>
                  <a:pt x="148682" y="390292"/>
                </a:lnTo>
                <a:lnTo>
                  <a:pt x="182136" y="345688"/>
                </a:lnTo>
                <a:lnTo>
                  <a:pt x="267629" y="267629"/>
                </a:lnTo>
                <a:lnTo>
                  <a:pt x="338253" y="249044"/>
                </a:lnTo>
                <a:lnTo>
                  <a:pt x="390292" y="182136"/>
                </a:lnTo>
                <a:lnTo>
                  <a:pt x="386575" y="137531"/>
                </a:lnTo>
                <a:lnTo>
                  <a:pt x="486936" y="66907"/>
                </a:lnTo>
                <a:lnTo>
                  <a:pt x="535258" y="0"/>
                </a:lnTo>
                <a:lnTo>
                  <a:pt x="669073" y="104078"/>
                </a:lnTo>
                <a:lnTo>
                  <a:pt x="739697" y="115229"/>
                </a:lnTo>
                <a:lnTo>
                  <a:pt x="795453" y="66907"/>
                </a:lnTo>
                <a:lnTo>
                  <a:pt x="832624" y="85492"/>
                </a:lnTo>
                <a:lnTo>
                  <a:pt x="817756" y="211873"/>
                </a:lnTo>
                <a:lnTo>
                  <a:pt x="825190" y="282497"/>
                </a:lnTo>
                <a:lnTo>
                  <a:pt x="531541" y="427463"/>
                </a:lnTo>
                <a:lnTo>
                  <a:pt x="431180" y="453483"/>
                </a:lnTo>
                <a:lnTo>
                  <a:pt x="174702" y="420029"/>
                </a:lnTo>
                <a:lnTo>
                  <a:pt x="48321" y="431180"/>
                </a:lnTo>
                <a:lnTo>
                  <a:pt x="0" y="349405"/>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86" name="Freeform 85"/>
          <p:cNvSpPr/>
          <p:nvPr userDrawn="1"/>
        </p:nvSpPr>
        <p:spPr>
          <a:xfrm>
            <a:off x="2406081" y="2462672"/>
            <a:ext cx="1745643" cy="2103863"/>
          </a:xfrm>
          <a:custGeom>
            <a:avLst/>
            <a:gdLst>
              <a:gd name="connsiteX0" fmla="*/ 1520283 w 1745643"/>
              <a:gd name="connsiteY0" fmla="*/ 2103863 h 2103863"/>
              <a:gd name="connsiteX1" fmla="*/ 1494263 w 1745643"/>
              <a:gd name="connsiteY1" fmla="*/ 1944029 h 2103863"/>
              <a:gd name="connsiteX2" fmla="*/ 1546302 w 1745643"/>
              <a:gd name="connsiteY2" fmla="*/ 1691268 h 2103863"/>
              <a:gd name="connsiteX3" fmla="*/ 1628078 w 1745643"/>
              <a:gd name="connsiteY3" fmla="*/ 1527717 h 2103863"/>
              <a:gd name="connsiteX4" fmla="*/ 1706137 w 1745643"/>
              <a:gd name="connsiteY4" fmla="*/ 1542585 h 2103863"/>
              <a:gd name="connsiteX5" fmla="*/ 1739590 w 1745643"/>
              <a:gd name="connsiteY5" fmla="*/ 1494263 h 2103863"/>
              <a:gd name="connsiteX6" fmla="*/ 1717288 w 1745643"/>
              <a:gd name="connsiteY6" fmla="*/ 1427356 h 2103863"/>
              <a:gd name="connsiteX7" fmla="*/ 1475678 w 1745643"/>
              <a:gd name="connsiteY7" fmla="*/ 1312127 h 2103863"/>
              <a:gd name="connsiteX8" fmla="*/ 1423639 w 1745643"/>
              <a:gd name="connsiteY8" fmla="*/ 1200615 h 2103863"/>
              <a:gd name="connsiteX9" fmla="*/ 1438507 w 1745643"/>
              <a:gd name="connsiteY9" fmla="*/ 1096537 h 2103863"/>
              <a:gd name="connsiteX10" fmla="*/ 1312127 w 1745643"/>
              <a:gd name="connsiteY10" fmla="*/ 970156 h 2103863"/>
              <a:gd name="connsiteX11" fmla="*/ 1274956 w 1745643"/>
              <a:gd name="connsiteY11" fmla="*/ 788019 h 2103863"/>
              <a:gd name="connsiteX12" fmla="*/ 1326995 w 1745643"/>
              <a:gd name="connsiteY12" fmla="*/ 706244 h 2103863"/>
              <a:gd name="connsiteX13" fmla="*/ 1431073 w 1745643"/>
              <a:gd name="connsiteY13" fmla="*/ 680224 h 2103863"/>
              <a:gd name="connsiteX14" fmla="*/ 1390185 w 1745643"/>
              <a:gd name="connsiteY14" fmla="*/ 535258 h 2103863"/>
              <a:gd name="connsiteX15" fmla="*/ 1293541 w 1745643"/>
              <a:gd name="connsiteY15" fmla="*/ 542693 h 2103863"/>
              <a:gd name="connsiteX16" fmla="*/ 1226634 w 1745643"/>
              <a:gd name="connsiteY16" fmla="*/ 538976 h 2103863"/>
              <a:gd name="connsiteX17" fmla="*/ 1122556 w 1745643"/>
              <a:gd name="connsiteY17" fmla="*/ 449766 h 2103863"/>
              <a:gd name="connsiteX18" fmla="*/ 1014761 w 1745643"/>
              <a:gd name="connsiteY18" fmla="*/ 431180 h 2103863"/>
              <a:gd name="connsiteX19" fmla="*/ 1018478 w 1745643"/>
              <a:gd name="connsiteY19" fmla="*/ 371707 h 2103863"/>
              <a:gd name="connsiteX20" fmla="*/ 1044498 w 1745643"/>
              <a:gd name="connsiteY20" fmla="*/ 293649 h 2103863"/>
              <a:gd name="connsiteX21" fmla="*/ 996176 w 1745643"/>
              <a:gd name="connsiteY21" fmla="*/ 263912 h 2103863"/>
              <a:gd name="connsiteX22" fmla="*/ 932985 w 1745643"/>
              <a:gd name="connsiteY22" fmla="*/ 301083 h 2103863"/>
              <a:gd name="connsiteX23" fmla="*/ 825190 w 1745643"/>
              <a:gd name="connsiteY23" fmla="*/ 394010 h 2103863"/>
              <a:gd name="connsiteX24" fmla="*/ 735980 w 1745643"/>
              <a:gd name="connsiteY24" fmla="*/ 446049 h 2103863"/>
              <a:gd name="connsiteX25" fmla="*/ 706244 w 1745643"/>
              <a:gd name="connsiteY25" fmla="*/ 561278 h 2103863"/>
              <a:gd name="connsiteX26" fmla="*/ 776868 w 1745643"/>
              <a:gd name="connsiteY26" fmla="*/ 609600 h 2103863"/>
              <a:gd name="connsiteX27" fmla="*/ 791737 w 1745643"/>
              <a:gd name="connsiteY27" fmla="*/ 691376 h 2103863"/>
              <a:gd name="connsiteX28" fmla="*/ 750849 w 1745643"/>
              <a:gd name="connsiteY28" fmla="*/ 754566 h 2103863"/>
              <a:gd name="connsiteX29" fmla="*/ 609600 w 1745643"/>
              <a:gd name="connsiteY29" fmla="*/ 732263 h 2103863"/>
              <a:gd name="connsiteX30" fmla="*/ 561278 w 1745643"/>
              <a:gd name="connsiteY30" fmla="*/ 788019 h 2103863"/>
              <a:gd name="connsiteX31" fmla="*/ 468351 w 1745643"/>
              <a:gd name="connsiteY31" fmla="*/ 836341 h 2103863"/>
              <a:gd name="connsiteX32" fmla="*/ 371707 w 1745643"/>
              <a:gd name="connsiteY32" fmla="*/ 799171 h 2103863"/>
              <a:gd name="connsiteX33" fmla="*/ 245327 w 1745643"/>
              <a:gd name="connsiteY33" fmla="*/ 732263 h 2103863"/>
              <a:gd name="connsiteX34" fmla="*/ 260195 w 1745643"/>
              <a:gd name="connsiteY34" fmla="*/ 628185 h 2103863"/>
              <a:gd name="connsiteX35" fmla="*/ 315951 w 1745643"/>
              <a:gd name="connsiteY35" fmla="*/ 524107 h 2103863"/>
              <a:gd name="connsiteX36" fmla="*/ 312234 w 1745643"/>
              <a:gd name="connsiteY36" fmla="*/ 446049 h 2103863"/>
              <a:gd name="connsiteX37" fmla="*/ 200722 w 1745643"/>
              <a:gd name="connsiteY37" fmla="*/ 416312 h 2103863"/>
              <a:gd name="connsiteX38" fmla="*/ 204439 w 1745643"/>
              <a:gd name="connsiteY38" fmla="*/ 293649 h 2103863"/>
              <a:gd name="connsiteX39" fmla="*/ 223024 w 1745643"/>
              <a:gd name="connsiteY39" fmla="*/ 219307 h 2103863"/>
              <a:gd name="connsiteX40" fmla="*/ 182137 w 1745643"/>
              <a:gd name="connsiteY40" fmla="*/ 59473 h 2103863"/>
              <a:gd name="connsiteX41" fmla="*/ 133815 w 1745643"/>
              <a:gd name="connsiteY41" fmla="*/ 11151 h 2103863"/>
              <a:gd name="connsiteX42" fmla="*/ 52039 w 1745643"/>
              <a:gd name="connsiteY42" fmla="*/ 18585 h 2103863"/>
              <a:gd name="connsiteX43" fmla="*/ 0 w 1745643"/>
              <a:gd name="connsiteY43" fmla="*/ 0 h 21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45643" h="2103863">
                <a:moveTo>
                  <a:pt x="1520283" y="2103863"/>
                </a:moveTo>
                <a:cubicBezTo>
                  <a:pt x="1505104" y="2058329"/>
                  <a:pt x="1489926" y="2012795"/>
                  <a:pt x="1494263" y="1944029"/>
                </a:cubicBezTo>
                <a:cubicBezTo>
                  <a:pt x="1498599" y="1875263"/>
                  <a:pt x="1524000" y="1760653"/>
                  <a:pt x="1546302" y="1691268"/>
                </a:cubicBezTo>
                <a:cubicBezTo>
                  <a:pt x="1568604" y="1621883"/>
                  <a:pt x="1601439" y="1552497"/>
                  <a:pt x="1628078" y="1527717"/>
                </a:cubicBezTo>
                <a:cubicBezTo>
                  <a:pt x="1654717" y="1502936"/>
                  <a:pt x="1687552" y="1548161"/>
                  <a:pt x="1706137" y="1542585"/>
                </a:cubicBezTo>
                <a:cubicBezTo>
                  <a:pt x="1724722" y="1537009"/>
                  <a:pt x="1737732" y="1513468"/>
                  <a:pt x="1739590" y="1494263"/>
                </a:cubicBezTo>
                <a:cubicBezTo>
                  <a:pt x="1741449" y="1475058"/>
                  <a:pt x="1761273" y="1457712"/>
                  <a:pt x="1717288" y="1427356"/>
                </a:cubicBezTo>
                <a:cubicBezTo>
                  <a:pt x="1673303" y="1397000"/>
                  <a:pt x="1524620" y="1349917"/>
                  <a:pt x="1475678" y="1312127"/>
                </a:cubicBezTo>
                <a:cubicBezTo>
                  <a:pt x="1426736" y="1274337"/>
                  <a:pt x="1429834" y="1236547"/>
                  <a:pt x="1423639" y="1200615"/>
                </a:cubicBezTo>
                <a:cubicBezTo>
                  <a:pt x="1417444" y="1164683"/>
                  <a:pt x="1457092" y="1134947"/>
                  <a:pt x="1438507" y="1096537"/>
                </a:cubicBezTo>
                <a:cubicBezTo>
                  <a:pt x="1419922" y="1058127"/>
                  <a:pt x="1339386" y="1021576"/>
                  <a:pt x="1312127" y="970156"/>
                </a:cubicBezTo>
                <a:cubicBezTo>
                  <a:pt x="1284868" y="918736"/>
                  <a:pt x="1272478" y="832004"/>
                  <a:pt x="1274956" y="788019"/>
                </a:cubicBezTo>
                <a:cubicBezTo>
                  <a:pt x="1277434" y="744034"/>
                  <a:pt x="1300976" y="724210"/>
                  <a:pt x="1326995" y="706244"/>
                </a:cubicBezTo>
                <a:cubicBezTo>
                  <a:pt x="1353014" y="688278"/>
                  <a:pt x="1420541" y="708722"/>
                  <a:pt x="1431073" y="680224"/>
                </a:cubicBezTo>
                <a:cubicBezTo>
                  <a:pt x="1441605" y="651726"/>
                  <a:pt x="1413107" y="558180"/>
                  <a:pt x="1390185" y="535258"/>
                </a:cubicBezTo>
                <a:cubicBezTo>
                  <a:pt x="1367263" y="512336"/>
                  <a:pt x="1320799" y="542073"/>
                  <a:pt x="1293541" y="542693"/>
                </a:cubicBezTo>
                <a:cubicBezTo>
                  <a:pt x="1266283" y="543313"/>
                  <a:pt x="1255131" y="554464"/>
                  <a:pt x="1226634" y="538976"/>
                </a:cubicBezTo>
                <a:cubicBezTo>
                  <a:pt x="1198137" y="523488"/>
                  <a:pt x="1157868" y="467732"/>
                  <a:pt x="1122556" y="449766"/>
                </a:cubicBezTo>
                <a:cubicBezTo>
                  <a:pt x="1087244" y="431800"/>
                  <a:pt x="1032107" y="444190"/>
                  <a:pt x="1014761" y="431180"/>
                </a:cubicBezTo>
                <a:cubicBezTo>
                  <a:pt x="997415" y="418170"/>
                  <a:pt x="1013522" y="394629"/>
                  <a:pt x="1018478" y="371707"/>
                </a:cubicBezTo>
                <a:cubicBezTo>
                  <a:pt x="1023434" y="348785"/>
                  <a:pt x="1048215" y="311615"/>
                  <a:pt x="1044498" y="293649"/>
                </a:cubicBezTo>
                <a:cubicBezTo>
                  <a:pt x="1040781" y="275683"/>
                  <a:pt x="1014761" y="262673"/>
                  <a:pt x="996176" y="263912"/>
                </a:cubicBezTo>
                <a:cubicBezTo>
                  <a:pt x="977590" y="265151"/>
                  <a:pt x="961483" y="279400"/>
                  <a:pt x="932985" y="301083"/>
                </a:cubicBezTo>
                <a:cubicBezTo>
                  <a:pt x="904487" y="322766"/>
                  <a:pt x="858024" y="369849"/>
                  <a:pt x="825190" y="394010"/>
                </a:cubicBezTo>
                <a:cubicBezTo>
                  <a:pt x="792356" y="418171"/>
                  <a:pt x="755804" y="418171"/>
                  <a:pt x="735980" y="446049"/>
                </a:cubicBezTo>
                <a:cubicBezTo>
                  <a:pt x="716156" y="473927"/>
                  <a:pt x="699429" y="534020"/>
                  <a:pt x="706244" y="561278"/>
                </a:cubicBezTo>
                <a:cubicBezTo>
                  <a:pt x="713059" y="588536"/>
                  <a:pt x="762619" y="587917"/>
                  <a:pt x="776868" y="609600"/>
                </a:cubicBezTo>
                <a:cubicBezTo>
                  <a:pt x="791117" y="631283"/>
                  <a:pt x="796073" y="667215"/>
                  <a:pt x="791737" y="691376"/>
                </a:cubicBezTo>
                <a:cubicBezTo>
                  <a:pt x="787401" y="715537"/>
                  <a:pt x="781205" y="747752"/>
                  <a:pt x="750849" y="754566"/>
                </a:cubicBezTo>
                <a:cubicBezTo>
                  <a:pt x="720493" y="761380"/>
                  <a:pt x="641195" y="726688"/>
                  <a:pt x="609600" y="732263"/>
                </a:cubicBezTo>
                <a:cubicBezTo>
                  <a:pt x="578005" y="737838"/>
                  <a:pt x="584820" y="770673"/>
                  <a:pt x="561278" y="788019"/>
                </a:cubicBezTo>
                <a:cubicBezTo>
                  <a:pt x="537736" y="805365"/>
                  <a:pt x="499946" y="834482"/>
                  <a:pt x="468351" y="836341"/>
                </a:cubicBezTo>
                <a:cubicBezTo>
                  <a:pt x="436756" y="838200"/>
                  <a:pt x="408878" y="816517"/>
                  <a:pt x="371707" y="799171"/>
                </a:cubicBezTo>
                <a:cubicBezTo>
                  <a:pt x="334536" y="781825"/>
                  <a:pt x="263912" y="760761"/>
                  <a:pt x="245327" y="732263"/>
                </a:cubicBezTo>
                <a:cubicBezTo>
                  <a:pt x="226742" y="703765"/>
                  <a:pt x="248424" y="662878"/>
                  <a:pt x="260195" y="628185"/>
                </a:cubicBezTo>
                <a:cubicBezTo>
                  <a:pt x="271966" y="593492"/>
                  <a:pt x="307278" y="554463"/>
                  <a:pt x="315951" y="524107"/>
                </a:cubicBezTo>
                <a:cubicBezTo>
                  <a:pt x="324624" y="493751"/>
                  <a:pt x="331439" y="464015"/>
                  <a:pt x="312234" y="446049"/>
                </a:cubicBezTo>
                <a:cubicBezTo>
                  <a:pt x="293029" y="428083"/>
                  <a:pt x="218688" y="441712"/>
                  <a:pt x="200722" y="416312"/>
                </a:cubicBezTo>
                <a:cubicBezTo>
                  <a:pt x="182756" y="390912"/>
                  <a:pt x="200722" y="326483"/>
                  <a:pt x="204439" y="293649"/>
                </a:cubicBezTo>
                <a:cubicBezTo>
                  <a:pt x="208156" y="260815"/>
                  <a:pt x="226741" y="258336"/>
                  <a:pt x="223024" y="219307"/>
                </a:cubicBezTo>
                <a:cubicBezTo>
                  <a:pt x="219307" y="180278"/>
                  <a:pt x="197005" y="94166"/>
                  <a:pt x="182137" y="59473"/>
                </a:cubicBezTo>
                <a:cubicBezTo>
                  <a:pt x="167269" y="24780"/>
                  <a:pt x="155498" y="17966"/>
                  <a:pt x="133815" y="11151"/>
                </a:cubicBezTo>
                <a:cubicBezTo>
                  <a:pt x="112132" y="4336"/>
                  <a:pt x="74341" y="20443"/>
                  <a:pt x="52039" y="18585"/>
                </a:cubicBezTo>
                <a:cubicBezTo>
                  <a:pt x="29737" y="16727"/>
                  <a:pt x="14868" y="8363"/>
                  <a:pt x="0" y="0"/>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87" name="Freeform 86"/>
          <p:cNvSpPr/>
          <p:nvPr userDrawn="1"/>
        </p:nvSpPr>
        <p:spPr>
          <a:xfrm>
            <a:off x="2153162" y="1808606"/>
            <a:ext cx="446436" cy="591015"/>
          </a:xfrm>
          <a:custGeom>
            <a:avLst/>
            <a:gdLst>
              <a:gd name="connsiteX0" fmla="*/ 226896 w 446436"/>
              <a:gd name="connsiteY0" fmla="*/ 591015 h 591015"/>
              <a:gd name="connsiteX1" fmla="*/ 208311 w 446436"/>
              <a:gd name="connsiteY1" fmla="*/ 509239 h 591015"/>
              <a:gd name="connsiteX2" fmla="*/ 100516 w 446436"/>
              <a:gd name="connsiteY2" fmla="*/ 505522 h 591015"/>
              <a:gd name="connsiteX3" fmla="*/ 107950 w 446436"/>
              <a:gd name="connsiteY3" fmla="*/ 427463 h 591015"/>
              <a:gd name="connsiteX4" fmla="*/ 193443 w 446436"/>
              <a:gd name="connsiteY4" fmla="*/ 360556 h 591015"/>
              <a:gd name="connsiteX5" fmla="*/ 159989 w 446436"/>
              <a:gd name="connsiteY5" fmla="*/ 304800 h 591015"/>
              <a:gd name="connsiteX6" fmla="*/ 52194 w 446436"/>
              <a:gd name="connsiteY6" fmla="*/ 312234 h 591015"/>
              <a:gd name="connsiteX7" fmla="*/ 155 w 446436"/>
              <a:gd name="connsiteY7" fmla="*/ 245327 h 591015"/>
              <a:gd name="connsiteX8" fmla="*/ 41043 w 446436"/>
              <a:gd name="connsiteY8" fmla="*/ 29737 h 591015"/>
              <a:gd name="connsiteX9" fmla="*/ 167423 w 446436"/>
              <a:gd name="connsiteY9" fmla="*/ 118946 h 591015"/>
              <a:gd name="connsiteX10" fmla="*/ 260350 w 446436"/>
              <a:gd name="connsiteY10" fmla="*/ 126381 h 591015"/>
              <a:gd name="connsiteX11" fmla="*/ 312389 w 446436"/>
              <a:gd name="connsiteY11" fmla="*/ 241610 h 591015"/>
              <a:gd name="connsiteX12" fmla="*/ 375579 w 446436"/>
              <a:gd name="connsiteY12" fmla="*/ 289932 h 591015"/>
              <a:gd name="connsiteX13" fmla="*/ 427618 w 446436"/>
              <a:gd name="connsiteY13" fmla="*/ 256478 h 591015"/>
              <a:gd name="connsiteX14" fmla="*/ 442487 w 446436"/>
              <a:gd name="connsiteY14" fmla="*/ 170985 h 591015"/>
              <a:gd name="connsiteX15" fmla="*/ 360711 w 446436"/>
              <a:gd name="connsiteY15" fmla="*/ 107795 h 591015"/>
              <a:gd name="connsiteX16" fmla="*/ 286370 w 446436"/>
              <a:gd name="connsiteY16" fmla="*/ 92927 h 591015"/>
              <a:gd name="connsiteX17" fmla="*/ 208311 w 446436"/>
              <a:gd name="connsiteY17" fmla="*/ 59473 h 591015"/>
              <a:gd name="connsiteX18" fmla="*/ 238048 w 446436"/>
              <a:gd name="connsiteY18" fmla="*/ 0 h 59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436" h="591015">
                <a:moveTo>
                  <a:pt x="226896" y="591015"/>
                </a:moveTo>
                <a:cubicBezTo>
                  <a:pt x="228135" y="557251"/>
                  <a:pt x="229374" y="523488"/>
                  <a:pt x="208311" y="509239"/>
                </a:cubicBezTo>
                <a:cubicBezTo>
                  <a:pt x="187248" y="494990"/>
                  <a:pt x="117243" y="519151"/>
                  <a:pt x="100516" y="505522"/>
                </a:cubicBezTo>
                <a:cubicBezTo>
                  <a:pt x="83789" y="491893"/>
                  <a:pt x="92462" y="451624"/>
                  <a:pt x="107950" y="427463"/>
                </a:cubicBezTo>
                <a:cubicBezTo>
                  <a:pt x="123438" y="403302"/>
                  <a:pt x="184770" y="381000"/>
                  <a:pt x="193443" y="360556"/>
                </a:cubicBezTo>
                <a:cubicBezTo>
                  <a:pt x="202116" y="340112"/>
                  <a:pt x="183530" y="312854"/>
                  <a:pt x="159989" y="304800"/>
                </a:cubicBezTo>
                <a:cubicBezTo>
                  <a:pt x="136448" y="296746"/>
                  <a:pt x="78833" y="322146"/>
                  <a:pt x="52194" y="312234"/>
                </a:cubicBezTo>
                <a:cubicBezTo>
                  <a:pt x="25555" y="302322"/>
                  <a:pt x="2013" y="292410"/>
                  <a:pt x="155" y="245327"/>
                </a:cubicBezTo>
                <a:cubicBezTo>
                  <a:pt x="-1703" y="198244"/>
                  <a:pt x="13165" y="50800"/>
                  <a:pt x="41043" y="29737"/>
                </a:cubicBezTo>
                <a:cubicBezTo>
                  <a:pt x="68921" y="8673"/>
                  <a:pt x="130872" y="102839"/>
                  <a:pt x="167423" y="118946"/>
                </a:cubicBezTo>
                <a:cubicBezTo>
                  <a:pt x="203974" y="135053"/>
                  <a:pt x="236189" y="105937"/>
                  <a:pt x="260350" y="126381"/>
                </a:cubicBezTo>
                <a:cubicBezTo>
                  <a:pt x="284511" y="146825"/>
                  <a:pt x="293184" y="214351"/>
                  <a:pt x="312389" y="241610"/>
                </a:cubicBezTo>
                <a:cubicBezTo>
                  <a:pt x="331594" y="268868"/>
                  <a:pt x="356374" y="287454"/>
                  <a:pt x="375579" y="289932"/>
                </a:cubicBezTo>
                <a:cubicBezTo>
                  <a:pt x="394784" y="292410"/>
                  <a:pt x="416467" y="276302"/>
                  <a:pt x="427618" y="256478"/>
                </a:cubicBezTo>
                <a:cubicBezTo>
                  <a:pt x="438769" y="236654"/>
                  <a:pt x="453638" y="195765"/>
                  <a:pt x="442487" y="170985"/>
                </a:cubicBezTo>
                <a:cubicBezTo>
                  <a:pt x="431336" y="146204"/>
                  <a:pt x="386731" y="120805"/>
                  <a:pt x="360711" y="107795"/>
                </a:cubicBezTo>
                <a:cubicBezTo>
                  <a:pt x="334692" y="94785"/>
                  <a:pt x="311770" y="100981"/>
                  <a:pt x="286370" y="92927"/>
                </a:cubicBezTo>
                <a:cubicBezTo>
                  <a:pt x="260970" y="84873"/>
                  <a:pt x="216365" y="74961"/>
                  <a:pt x="208311" y="59473"/>
                </a:cubicBezTo>
                <a:cubicBezTo>
                  <a:pt x="200257" y="43985"/>
                  <a:pt x="219152" y="21992"/>
                  <a:pt x="238048" y="0"/>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88" name="Freeform 87"/>
          <p:cNvSpPr/>
          <p:nvPr userDrawn="1"/>
        </p:nvSpPr>
        <p:spPr>
          <a:xfrm>
            <a:off x="1729195" y="983277"/>
            <a:ext cx="727927" cy="698811"/>
          </a:xfrm>
          <a:custGeom>
            <a:avLst/>
            <a:gdLst>
              <a:gd name="connsiteX0" fmla="*/ 714075 w 727927"/>
              <a:gd name="connsiteY0" fmla="*/ 698810 h 698810"/>
              <a:gd name="connsiteX1" fmla="*/ 725226 w 727927"/>
              <a:gd name="connsiteY1" fmla="*/ 620751 h 698810"/>
              <a:gd name="connsiteX2" fmla="*/ 669470 w 727927"/>
              <a:gd name="connsiteY2" fmla="*/ 628185 h 698810"/>
              <a:gd name="connsiteX3" fmla="*/ 647167 w 727927"/>
              <a:gd name="connsiteY3" fmla="*/ 576146 h 698810"/>
              <a:gd name="connsiteX4" fmla="*/ 695489 w 727927"/>
              <a:gd name="connsiteY4" fmla="*/ 501805 h 698810"/>
              <a:gd name="connsiteX5" fmla="*/ 662036 w 727927"/>
              <a:gd name="connsiteY5" fmla="*/ 446049 h 698810"/>
              <a:gd name="connsiteX6" fmla="*/ 639733 w 727927"/>
              <a:gd name="connsiteY6" fmla="*/ 301083 h 698810"/>
              <a:gd name="connsiteX7" fmla="*/ 561675 w 727927"/>
              <a:gd name="connsiteY7" fmla="*/ 234175 h 698810"/>
              <a:gd name="connsiteX8" fmla="*/ 487333 w 727927"/>
              <a:gd name="connsiteY8" fmla="*/ 260195 h 698810"/>
              <a:gd name="connsiteX9" fmla="*/ 483616 w 727927"/>
              <a:gd name="connsiteY9" fmla="*/ 327102 h 698810"/>
              <a:gd name="connsiteX10" fmla="*/ 412992 w 727927"/>
              <a:gd name="connsiteY10" fmla="*/ 319668 h 698810"/>
              <a:gd name="connsiteX11" fmla="*/ 405558 w 727927"/>
              <a:gd name="connsiteY11" fmla="*/ 304800 h 698810"/>
              <a:gd name="connsiteX12" fmla="*/ 412992 w 727927"/>
              <a:gd name="connsiteY12" fmla="*/ 271346 h 698810"/>
              <a:gd name="connsiteX13" fmla="*/ 379538 w 727927"/>
              <a:gd name="connsiteY13" fmla="*/ 252761 h 698810"/>
              <a:gd name="connsiteX14" fmla="*/ 338650 w 727927"/>
              <a:gd name="connsiteY14" fmla="*/ 200722 h 698810"/>
              <a:gd name="connsiteX15" fmla="*/ 386972 w 727927"/>
              <a:gd name="connsiteY15" fmla="*/ 144966 h 698810"/>
              <a:gd name="connsiteX16" fmla="*/ 334933 w 727927"/>
              <a:gd name="connsiteY16" fmla="*/ 96644 h 698810"/>
              <a:gd name="connsiteX17" fmla="*/ 245723 w 727927"/>
              <a:gd name="connsiteY17" fmla="*/ 96644 h 698810"/>
              <a:gd name="connsiteX18" fmla="*/ 85889 w 727927"/>
              <a:gd name="connsiteY18" fmla="*/ 122663 h 698810"/>
              <a:gd name="connsiteX19" fmla="*/ 397 w 727927"/>
              <a:gd name="connsiteY19" fmla="*/ 74341 h 698810"/>
              <a:gd name="connsiteX20" fmla="*/ 59870 w 727927"/>
              <a:gd name="connsiteY20" fmla="*/ 0 h 69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927" h="698810">
                <a:moveTo>
                  <a:pt x="714075" y="698810"/>
                </a:moveTo>
                <a:cubicBezTo>
                  <a:pt x="723367" y="665666"/>
                  <a:pt x="732660" y="632522"/>
                  <a:pt x="725226" y="620751"/>
                </a:cubicBezTo>
                <a:cubicBezTo>
                  <a:pt x="717792" y="608980"/>
                  <a:pt x="682480" y="635619"/>
                  <a:pt x="669470" y="628185"/>
                </a:cubicBezTo>
                <a:cubicBezTo>
                  <a:pt x="656460" y="620751"/>
                  <a:pt x="642830" y="597209"/>
                  <a:pt x="647167" y="576146"/>
                </a:cubicBezTo>
                <a:cubicBezTo>
                  <a:pt x="651504" y="555083"/>
                  <a:pt x="693011" y="523488"/>
                  <a:pt x="695489" y="501805"/>
                </a:cubicBezTo>
                <a:cubicBezTo>
                  <a:pt x="697967" y="480122"/>
                  <a:pt x="671329" y="479503"/>
                  <a:pt x="662036" y="446049"/>
                </a:cubicBezTo>
                <a:cubicBezTo>
                  <a:pt x="652743" y="412595"/>
                  <a:pt x="656460" y="336395"/>
                  <a:pt x="639733" y="301083"/>
                </a:cubicBezTo>
                <a:cubicBezTo>
                  <a:pt x="623006" y="265771"/>
                  <a:pt x="587075" y="240990"/>
                  <a:pt x="561675" y="234175"/>
                </a:cubicBezTo>
                <a:cubicBezTo>
                  <a:pt x="536275" y="227360"/>
                  <a:pt x="500343" y="244707"/>
                  <a:pt x="487333" y="260195"/>
                </a:cubicBezTo>
                <a:cubicBezTo>
                  <a:pt x="474323" y="275683"/>
                  <a:pt x="496006" y="317190"/>
                  <a:pt x="483616" y="327102"/>
                </a:cubicBezTo>
                <a:cubicBezTo>
                  <a:pt x="471226" y="337014"/>
                  <a:pt x="426002" y="323385"/>
                  <a:pt x="412992" y="319668"/>
                </a:cubicBezTo>
                <a:cubicBezTo>
                  <a:pt x="399982" y="315951"/>
                  <a:pt x="405558" y="312854"/>
                  <a:pt x="405558" y="304800"/>
                </a:cubicBezTo>
                <a:cubicBezTo>
                  <a:pt x="405558" y="296746"/>
                  <a:pt x="417329" y="280019"/>
                  <a:pt x="412992" y="271346"/>
                </a:cubicBezTo>
                <a:cubicBezTo>
                  <a:pt x="408655" y="262673"/>
                  <a:pt x="391928" y="264532"/>
                  <a:pt x="379538" y="252761"/>
                </a:cubicBezTo>
                <a:cubicBezTo>
                  <a:pt x="367148" y="240990"/>
                  <a:pt x="337411" y="218688"/>
                  <a:pt x="338650" y="200722"/>
                </a:cubicBezTo>
                <a:cubicBezTo>
                  <a:pt x="339889" y="182756"/>
                  <a:pt x="387591" y="162312"/>
                  <a:pt x="386972" y="144966"/>
                </a:cubicBezTo>
                <a:cubicBezTo>
                  <a:pt x="386352" y="127620"/>
                  <a:pt x="358474" y="104698"/>
                  <a:pt x="334933" y="96644"/>
                </a:cubicBezTo>
                <a:cubicBezTo>
                  <a:pt x="311392" y="88590"/>
                  <a:pt x="287230" y="92307"/>
                  <a:pt x="245723" y="96644"/>
                </a:cubicBezTo>
                <a:cubicBezTo>
                  <a:pt x="204216" y="100980"/>
                  <a:pt x="126777" y="126380"/>
                  <a:pt x="85889" y="122663"/>
                </a:cubicBezTo>
                <a:cubicBezTo>
                  <a:pt x="45001" y="118946"/>
                  <a:pt x="4734" y="94785"/>
                  <a:pt x="397" y="74341"/>
                </a:cubicBezTo>
                <a:cubicBezTo>
                  <a:pt x="-3940" y="53897"/>
                  <a:pt x="27965" y="26948"/>
                  <a:pt x="59870" y="0"/>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89" name="Freeform 88"/>
          <p:cNvSpPr/>
          <p:nvPr userDrawn="1"/>
        </p:nvSpPr>
        <p:spPr>
          <a:xfrm>
            <a:off x="4911422" y="4551521"/>
            <a:ext cx="576147" cy="127483"/>
          </a:xfrm>
          <a:custGeom>
            <a:avLst/>
            <a:gdLst>
              <a:gd name="connsiteX0" fmla="*/ 0 w 576147"/>
              <a:gd name="connsiteY0" fmla="*/ 122810 h 127482"/>
              <a:gd name="connsiteX1" fmla="*/ 115230 w 576147"/>
              <a:gd name="connsiteY1" fmla="*/ 115376 h 127482"/>
              <a:gd name="connsiteX2" fmla="*/ 319669 w 576147"/>
              <a:gd name="connsiteY2" fmla="*/ 18732 h 127482"/>
              <a:gd name="connsiteX3" fmla="*/ 494371 w 576147"/>
              <a:gd name="connsiteY3" fmla="*/ 3864 h 127482"/>
              <a:gd name="connsiteX4" fmla="*/ 576147 w 576147"/>
              <a:gd name="connsiteY4" fmla="*/ 67054 h 127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47" h="127482">
                <a:moveTo>
                  <a:pt x="0" y="122810"/>
                </a:moveTo>
                <a:cubicBezTo>
                  <a:pt x="30976" y="127766"/>
                  <a:pt x="61952" y="132722"/>
                  <a:pt x="115230" y="115376"/>
                </a:cubicBezTo>
                <a:cubicBezTo>
                  <a:pt x="168508" y="98030"/>
                  <a:pt x="256479" y="37317"/>
                  <a:pt x="319669" y="18732"/>
                </a:cubicBezTo>
                <a:cubicBezTo>
                  <a:pt x="382859" y="147"/>
                  <a:pt x="451625" y="-4190"/>
                  <a:pt x="494371" y="3864"/>
                </a:cubicBezTo>
                <a:cubicBezTo>
                  <a:pt x="537117" y="11918"/>
                  <a:pt x="556632" y="39486"/>
                  <a:pt x="576147" y="67054"/>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0" name="Freeform 89"/>
          <p:cNvSpPr/>
          <p:nvPr userDrawn="1"/>
        </p:nvSpPr>
        <p:spPr>
          <a:xfrm>
            <a:off x="6026469" y="3796654"/>
            <a:ext cx="677592" cy="1178312"/>
          </a:xfrm>
          <a:custGeom>
            <a:avLst/>
            <a:gdLst>
              <a:gd name="connsiteX0" fmla="*/ 617072 w 677592"/>
              <a:gd name="connsiteY0" fmla="*/ 1178312 h 1178312"/>
              <a:gd name="connsiteX1" fmla="*/ 676546 w 677592"/>
              <a:gd name="connsiteY1" fmla="*/ 1107688 h 1178312"/>
              <a:gd name="connsiteX2" fmla="*/ 572467 w 677592"/>
              <a:gd name="connsiteY2" fmla="*/ 1018478 h 1178312"/>
              <a:gd name="connsiteX3" fmla="*/ 520428 w 677592"/>
              <a:gd name="connsiteY3" fmla="*/ 940420 h 1178312"/>
              <a:gd name="connsiteX4" fmla="*/ 420067 w 677592"/>
              <a:gd name="connsiteY4" fmla="*/ 951571 h 1178312"/>
              <a:gd name="connsiteX5" fmla="*/ 386614 w 677592"/>
              <a:gd name="connsiteY5" fmla="*/ 836342 h 1178312"/>
              <a:gd name="connsiteX6" fmla="*/ 349443 w 677592"/>
              <a:gd name="connsiteY6" fmla="*/ 691376 h 1178312"/>
              <a:gd name="connsiteX7" fmla="*/ 386614 w 677592"/>
              <a:gd name="connsiteY7" fmla="*/ 564995 h 1178312"/>
              <a:gd name="connsiteX8" fmla="*/ 330858 w 677592"/>
              <a:gd name="connsiteY8" fmla="*/ 512956 h 1178312"/>
              <a:gd name="connsiteX9" fmla="*/ 223063 w 677592"/>
              <a:gd name="connsiteY9" fmla="*/ 505522 h 1178312"/>
              <a:gd name="connsiteX10" fmla="*/ 215628 w 677592"/>
              <a:gd name="connsiteY10" fmla="*/ 420029 h 1178312"/>
              <a:gd name="connsiteX11" fmla="*/ 66946 w 677592"/>
              <a:gd name="connsiteY11" fmla="*/ 412595 h 1178312"/>
              <a:gd name="connsiteX12" fmla="*/ 38 w 677592"/>
              <a:gd name="connsiteY12" fmla="*/ 341971 h 1178312"/>
              <a:gd name="connsiteX13" fmla="*/ 59511 w 677592"/>
              <a:gd name="connsiteY13" fmla="*/ 315951 h 1178312"/>
              <a:gd name="connsiteX14" fmla="*/ 193326 w 677592"/>
              <a:gd name="connsiteY14" fmla="*/ 323386 h 1178312"/>
              <a:gd name="connsiteX15" fmla="*/ 185892 w 677592"/>
              <a:gd name="connsiteY15" fmla="*/ 282498 h 1178312"/>
              <a:gd name="connsiteX16" fmla="*/ 18624 w 677592"/>
              <a:gd name="connsiteY16" fmla="*/ 148683 h 1178312"/>
              <a:gd name="connsiteX17" fmla="*/ 85531 w 677592"/>
              <a:gd name="connsiteY17" fmla="*/ 111512 h 1178312"/>
              <a:gd name="connsiteX18" fmla="*/ 118985 w 677592"/>
              <a:gd name="connsiteY18" fmla="*/ 100361 h 1178312"/>
              <a:gd name="connsiteX19" fmla="*/ 126419 w 677592"/>
              <a:gd name="connsiteY19" fmla="*/ 141249 h 1178312"/>
              <a:gd name="connsiteX20" fmla="*/ 219346 w 677592"/>
              <a:gd name="connsiteY20" fmla="*/ 85493 h 1178312"/>
              <a:gd name="connsiteX21" fmla="*/ 260233 w 677592"/>
              <a:gd name="connsiteY21" fmla="*/ 126381 h 1178312"/>
              <a:gd name="connsiteX22" fmla="*/ 159872 w 677592"/>
              <a:gd name="connsiteY22" fmla="*/ 204439 h 1178312"/>
              <a:gd name="connsiteX23" fmla="*/ 200760 w 677592"/>
              <a:gd name="connsiteY23" fmla="*/ 230459 h 1178312"/>
              <a:gd name="connsiteX24" fmla="*/ 275102 w 677592"/>
              <a:gd name="connsiteY24" fmla="*/ 182137 h 1178312"/>
              <a:gd name="connsiteX25" fmla="*/ 371746 w 677592"/>
              <a:gd name="connsiteY25" fmla="*/ 215590 h 1178312"/>
              <a:gd name="connsiteX26" fmla="*/ 390331 w 677592"/>
              <a:gd name="connsiteY26" fmla="*/ 282498 h 1178312"/>
              <a:gd name="connsiteX27" fmla="*/ 483258 w 677592"/>
              <a:gd name="connsiteY27" fmla="*/ 301083 h 1178312"/>
              <a:gd name="connsiteX28" fmla="*/ 464672 w 677592"/>
              <a:gd name="connsiteY28" fmla="*/ 200722 h 1178312"/>
              <a:gd name="connsiteX29" fmla="*/ 512994 w 677592"/>
              <a:gd name="connsiteY29" fmla="*/ 159834 h 1178312"/>
              <a:gd name="connsiteX30" fmla="*/ 438653 w 677592"/>
              <a:gd name="connsiteY30" fmla="*/ 133815 h 1178312"/>
              <a:gd name="connsiteX31" fmla="*/ 427502 w 677592"/>
              <a:gd name="connsiteY31" fmla="*/ 78059 h 1178312"/>
              <a:gd name="connsiteX32" fmla="*/ 349443 w 677592"/>
              <a:gd name="connsiteY32" fmla="*/ 55756 h 1178312"/>
              <a:gd name="connsiteX33" fmla="*/ 356877 w 677592"/>
              <a:gd name="connsiteY33" fmla="*/ 0 h 11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7592" h="1178312">
                <a:moveTo>
                  <a:pt x="617072" y="1178312"/>
                </a:moveTo>
                <a:cubicBezTo>
                  <a:pt x="650526" y="1156319"/>
                  <a:pt x="683980" y="1134327"/>
                  <a:pt x="676546" y="1107688"/>
                </a:cubicBezTo>
                <a:cubicBezTo>
                  <a:pt x="669112" y="1081049"/>
                  <a:pt x="598487" y="1046356"/>
                  <a:pt x="572467" y="1018478"/>
                </a:cubicBezTo>
                <a:cubicBezTo>
                  <a:pt x="546447" y="990600"/>
                  <a:pt x="545828" y="951571"/>
                  <a:pt x="520428" y="940420"/>
                </a:cubicBezTo>
                <a:cubicBezTo>
                  <a:pt x="495028" y="929269"/>
                  <a:pt x="442369" y="968917"/>
                  <a:pt x="420067" y="951571"/>
                </a:cubicBezTo>
                <a:cubicBezTo>
                  <a:pt x="397765" y="934225"/>
                  <a:pt x="398385" y="879708"/>
                  <a:pt x="386614" y="836342"/>
                </a:cubicBezTo>
                <a:cubicBezTo>
                  <a:pt x="374843" y="792976"/>
                  <a:pt x="349443" y="736600"/>
                  <a:pt x="349443" y="691376"/>
                </a:cubicBezTo>
                <a:cubicBezTo>
                  <a:pt x="349443" y="646152"/>
                  <a:pt x="389711" y="594732"/>
                  <a:pt x="386614" y="564995"/>
                </a:cubicBezTo>
                <a:cubicBezTo>
                  <a:pt x="383517" y="535258"/>
                  <a:pt x="358116" y="522868"/>
                  <a:pt x="330858" y="512956"/>
                </a:cubicBezTo>
                <a:cubicBezTo>
                  <a:pt x="303600" y="503044"/>
                  <a:pt x="242268" y="521010"/>
                  <a:pt x="223063" y="505522"/>
                </a:cubicBezTo>
                <a:cubicBezTo>
                  <a:pt x="203858" y="490034"/>
                  <a:pt x="241647" y="435517"/>
                  <a:pt x="215628" y="420029"/>
                </a:cubicBezTo>
                <a:cubicBezTo>
                  <a:pt x="189609" y="404541"/>
                  <a:pt x="102878" y="425605"/>
                  <a:pt x="66946" y="412595"/>
                </a:cubicBezTo>
                <a:cubicBezTo>
                  <a:pt x="31014" y="399585"/>
                  <a:pt x="1277" y="358078"/>
                  <a:pt x="38" y="341971"/>
                </a:cubicBezTo>
                <a:cubicBezTo>
                  <a:pt x="-1201" y="325864"/>
                  <a:pt x="27296" y="319048"/>
                  <a:pt x="59511" y="315951"/>
                </a:cubicBezTo>
                <a:cubicBezTo>
                  <a:pt x="91726" y="312854"/>
                  <a:pt x="172263" y="328961"/>
                  <a:pt x="193326" y="323386"/>
                </a:cubicBezTo>
                <a:cubicBezTo>
                  <a:pt x="214389" y="317811"/>
                  <a:pt x="215009" y="311615"/>
                  <a:pt x="185892" y="282498"/>
                </a:cubicBezTo>
                <a:cubicBezTo>
                  <a:pt x="156775" y="253381"/>
                  <a:pt x="35351" y="177181"/>
                  <a:pt x="18624" y="148683"/>
                </a:cubicBezTo>
                <a:cubicBezTo>
                  <a:pt x="1897" y="120185"/>
                  <a:pt x="68804" y="119566"/>
                  <a:pt x="85531" y="111512"/>
                </a:cubicBezTo>
                <a:cubicBezTo>
                  <a:pt x="102258" y="103458"/>
                  <a:pt x="112170" y="95405"/>
                  <a:pt x="118985" y="100361"/>
                </a:cubicBezTo>
                <a:cubicBezTo>
                  <a:pt x="125800" y="105317"/>
                  <a:pt x="109692" y="143727"/>
                  <a:pt x="126419" y="141249"/>
                </a:cubicBezTo>
                <a:cubicBezTo>
                  <a:pt x="143146" y="138771"/>
                  <a:pt x="197044" y="87971"/>
                  <a:pt x="219346" y="85493"/>
                </a:cubicBezTo>
                <a:cubicBezTo>
                  <a:pt x="241648" y="83015"/>
                  <a:pt x="270145" y="106557"/>
                  <a:pt x="260233" y="126381"/>
                </a:cubicBezTo>
                <a:cubicBezTo>
                  <a:pt x="250321" y="146205"/>
                  <a:pt x="169784" y="187093"/>
                  <a:pt x="159872" y="204439"/>
                </a:cubicBezTo>
                <a:cubicBezTo>
                  <a:pt x="149960" y="221785"/>
                  <a:pt x="181555" y="234176"/>
                  <a:pt x="200760" y="230459"/>
                </a:cubicBezTo>
                <a:cubicBezTo>
                  <a:pt x="219965" y="226742"/>
                  <a:pt x="246604" y="184615"/>
                  <a:pt x="275102" y="182137"/>
                </a:cubicBezTo>
                <a:cubicBezTo>
                  <a:pt x="303600" y="179659"/>
                  <a:pt x="352541" y="198863"/>
                  <a:pt x="371746" y="215590"/>
                </a:cubicBezTo>
                <a:cubicBezTo>
                  <a:pt x="390951" y="232317"/>
                  <a:pt x="371746" y="268249"/>
                  <a:pt x="390331" y="282498"/>
                </a:cubicBezTo>
                <a:cubicBezTo>
                  <a:pt x="408916" y="296747"/>
                  <a:pt x="470868" y="314712"/>
                  <a:pt x="483258" y="301083"/>
                </a:cubicBezTo>
                <a:cubicBezTo>
                  <a:pt x="495648" y="287454"/>
                  <a:pt x="459716" y="224263"/>
                  <a:pt x="464672" y="200722"/>
                </a:cubicBezTo>
                <a:cubicBezTo>
                  <a:pt x="469628" y="177180"/>
                  <a:pt x="517330" y="170985"/>
                  <a:pt x="512994" y="159834"/>
                </a:cubicBezTo>
                <a:cubicBezTo>
                  <a:pt x="508658" y="148683"/>
                  <a:pt x="452902" y="147444"/>
                  <a:pt x="438653" y="133815"/>
                </a:cubicBezTo>
                <a:cubicBezTo>
                  <a:pt x="424404" y="120186"/>
                  <a:pt x="442370" y="91069"/>
                  <a:pt x="427502" y="78059"/>
                </a:cubicBezTo>
                <a:cubicBezTo>
                  <a:pt x="412634" y="65049"/>
                  <a:pt x="361214" y="68766"/>
                  <a:pt x="349443" y="55756"/>
                </a:cubicBezTo>
                <a:cubicBezTo>
                  <a:pt x="337672" y="42746"/>
                  <a:pt x="347274" y="21373"/>
                  <a:pt x="356877" y="0"/>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1" name="Freeform 90"/>
          <p:cNvSpPr/>
          <p:nvPr userDrawn="1"/>
        </p:nvSpPr>
        <p:spPr>
          <a:xfrm>
            <a:off x="5489959" y="1551675"/>
            <a:ext cx="757992" cy="2256263"/>
          </a:xfrm>
          <a:custGeom>
            <a:avLst/>
            <a:gdLst>
              <a:gd name="connsiteX0" fmla="*/ 655495 w 757992"/>
              <a:gd name="connsiteY0" fmla="*/ 2256263 h 2256263"/>
              <a:gd name="connsiteX1" fmla="*/ 714968 w 757992"/>
              <a:gd name="connsiteY1" fmla="*/ 2152185 h 2256263"/>
              <a:gd name="connsiteX2" fmla="*/ 755856 w 757992"/>
              <a:gd name="connsiteY2" fmla="*/ 2074127 h 2256263"/>
              <a:gd name="connsiteX3" fmla="*/ 648060 w 757992"/>
              <a:gd name="connsiteY3" fmla="*/ 1970049 h 2256263"/>
              <a:gd name="connsiteX4" fmla="*/ 573719 w 757992"/>
              <a:gd name="connsiteY4" fmla="*/ 1992351 h 2256263"/>
              <a:gd name="connsiteX5" fmla="*/ 499377 w 757992"/>
              <a:gd name="connsiteY5" fmla="*/ 2033239 h 2256263"/>
              <a:gd name="connsiteX6" fmla="*/ 428753 w 757992"/>
              <a:gd name="connsiteY6" fmla="*/ 1977483 h 2256263"/>
              <a:gd name="connsiteX7" fmla="*/ 384148 w 757992"/>
              <a:gd name="connsiteY7" fmla="*/ 1932878 h 2256263"/>
              <a:gd name="connsiteX8" fmla="*/ 343260 w 757992"/>
              <a:gd name="connsiteY8" fmla="*/ 1884556 h 2256263"/>
              <a:gd name="connsiteX9" fmla="*/ 306090 w 757992"/>
              <a:gd name="connsiteY9" fmla="*/ 1721005 h 2256263"/>
              <a:gd name="connsiteX10" fmla="*/ 246617 w 757992"/>
              <a:gd name="connsiteY10" fmla="*/ 1672683 h 2256263"/>
              <a:gd name="connsiteX11" fmla="*/ 205729 w 757992"/>
              <a:gd name="connsiteY11" fmla="*/ 1590907 h 2256263"/>
              <a:gd name="connsiteX12" fmla="*/ 220597 w 757992"/>
              <a:gd name="connsiteY12" fmla="*/ 1449659 h 2256263"/>
              <a:gd name="connsiteX13" fmla="*/ 161124 w 757992"/>
              <a:gd name="connsiteY13" fmla="*/ 1382751 h 2256263"/>
              <a:gd name="connsiteX14" fmla="*/ 109085 w 757992"/>
              <a:gd name="connsiteY14" fmla="*/ 1330712 h 2256263"/>
              <a:gd name="connsiteX15" fmla="*/ 101651 w 757992"/>
              <a:gd name="connsiteY15" fmla="*/ 1129990 h 2256263"/>
              <a:gd name="connsiteX16" fmla="*/ 153690 w 757992"/>
              <a:gd name="connsiteY16" fmla="*/ 1066800 h 2256263"/>
              <a:gd name="connsiteX17" fmla="*/ 135104 w 757992"/>
              <a:gd name="connsiteY17" fmla="*/ 988741 h 2256263"/>
              <a:gd name="connsiteX18" fmla="*/ 131387 w 757992"/>
              <a:gd name="connsiteY18" fmla="*/ 962722 h 2256263"/>
              <a:gd name="connsiteX19" fmla="*/ 109085 w 757992"/>
              <a:gd name="connsiteY19" fmla="*/ 888380 h 2256263"/>
              <a:gd name="connsiteX20" fmla="*/ 149973 w 757992"/>
              <a:gd name="connsiteY20" fmla="*/ 869795 h 2256263"/>
              <a:gd name="connsiteX21" fmla="*/ 105368 w 757992"/>
              <a:gd name="connsiteY21" fmla="*/ 762000 h 2256263"/>
              <a:gd name="connsiteX22" fmla="*/ 105368 w 757992"/>
              <a:gd name="connsiteY22" fmla="*/ 735980 h 2256263"/>
              <a:gd name="connsiteX23" fmla="*/ 42177 w 757992"/>
              <a:gd name="connsiteY23" fmla="*/ 628185 h 2256263"/>
              <a:gd name="connsiteX24" fmla="*/ 1290 w 757992"/>
              <a:gd name="connsiteY24" fmla="*/ 464634 h 2256263"/>
              <a:gd name="connsiteX25" fmla="*/ 90499 w 757992"/>
              <a:gd name="connsiteY25" fmla="*/ 341971 h 2256263"/>
              <a:gd name="connsiteX26" fmla="*/ 131387 w 757992"/>
              <a:gd name="connsiteY26" fmla="*/ 341971 h 2256263"/>
              <a:gd name="connsiteX27" fmla="*/ 131387 w 757992"/>
              <a:gd name="connsiteY27" fmla="*/ 297366 h 2256263"/>
              <a:gd name="connsiteX28" fmla="*/ 105368 w 757992"/>
              <a:gd name="connsiteY28" fmla="*/ 263912 h 2256263"/>
              <a:gd name="connsiteX29" fmla="*/ 224314 w 757992"/>
              <a:gd name="connsiteY29" fmla="*/ 185854 h 2256263"/>
              <a:gd name="connsiteX30" fmla="*/ 276353 w 757992"/>
              <a:gd name="connsiteY30" fmla="*/ 141249 h 2256263"/>
              <a:gd name="connsiteX31" fmla="*/ 268919 w 757992"/>
              <a:gd name="connsiteY31" fmla="*/ 96644 h 2256263"/>
              <a:gd name="connsiteX32" fmla="*/ 387865 w 757992"/>
              <a:gd name="connsiteY32" fmla="*/ 0 h 225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7992" h="2256263">
                <a:moveTo>
                  <a:pt x="655495" y="2256263"/>
                </a:moveTo>
                <a:cubicBezTo>
                  <a:pt x="676868" y="2219402"/>
                  <a:pt x="698241" y="2182541"/>
                  <a:pt x="714968" y="2152185"/>
                </a:cubicBezTo>
                <a:cubicBezTo>
                  <a:pt x="731695" y="2121829"/>
                  <a:pt x="767007" y="2104483"/>
                  <a:pt x="755856" y="2074127"/>
                </a:cubicBezTo>
                <a:cubicBezTo>
                  <a:pt x="744705" y="2043771"/>
                  <a:pt x="678416" y="1983678"/>
                  <a:pt x="648060" y="1970049"/>
                </a:cubicBezTo>
                <a:cubicBezTo>
                  <a:pt x="617704" y="1956420"/>
                  <a:pt x="598499" y="1981819"/>
                  <a:pt x="573719" y="1992351"/>
                </a:cubicBezTo>
                <a:cubicBezTo>
                  <a:pt x="548938" y="2002883"/>
                  <a:pt x="523538" y="2035717"/>
                  <a:pt x="499377" y="2033239"/>
                </a:cubicBezTo>
                <a:cubicBezTo>
                  <a:pt x="475216" y="2030761"/>
                  <a:pt x="447958" y="1994210"/>
                  <a:pt x="428753" y="1977483"/>
                </a:cubicBezTo>
                <a:cubicBezTo>
                  <a:pt x="409548" y="1960756"/>
                  <a:pt x="398397" y="1948366"/>
                  <a:pt x="384148" y="1932878"/>
                </a:cubicBezTo>
                <a:cubicBezTo>
                  <a:pt x="369899" y="1917390"/>
                  <a:pt x="356270" y="1919868"/>
                  <a:pt x="343260" y="1884556"/>
                </a:cubicBezTo>
                <a:cubicBezTo>
                  <a:pt x="330250" y="1849244"/>
                  <a:pt x="322197" y="1756317"/>
                  <a:pt x="306090" y="1721005"/>
                </a:cubicBezTo>
                <a:cubicBezTo>
                  <a:pt x="289983" y="1685693"/>
                  <a:pt x="263344" y="1694366"/>
                  <a:pt x="246617" y="1672683"/>
                </a:cubicBezTo>
                <a:cubicBezTo>
                  <a:pt x="229890" y="1651000"/>
                  <a:pt x="210066" y="1628078"/>
                  <a:pt x="205729" y="1590907"/>
                </a:cubicBezTo>
                <a:cubicBezTo>
                  <a:pt x="201392" y="1553736"/>
                  <a:pt x="228031" y="1484352"/>
                  <a:pt x="220597" y="1449659"/>
                </a:cubicBezTo>
                <a:cubicBezTo>
                  <a:pt x="213163" y="1414966"/>
                  <a:pt x="179709" y="1402575"/>
                  <a:pt x="161124" y="1382751"/>
                </a:cubicBezTo>
                <a:cubicBezTo>
                  <a:pt x="142539" y="1362927"/>
                  <a:pt x="118997" y="1372839"/>
                  <a:pt x="109085" y="1330712"/>
                </a:cubicBezTo>
                <a:cubicBezTo>
                  <a:pt x="99173" y="1288585"/>
                  <a:pt x="94217" y="1173975"/>
                  <a:pt x="101651" y="1129990"/>
                </a:cubicBezTo>
                <a:cubicBezTo>
                  <a:pt x="109085" y="1086005"/>
                  <a:pt x="148115" y="1090341"/>
                  <a:pt x="153690" y="1066800"/>
                </a:cubicBezTo>
                <a:cubicBezTo>
                  <a:pt x="159265" y="1043259"/>
                  <a:pt x="138821" y="1006087"/>
                  <a:pt x="135104" y="988741"/>
                </a:cubicBezTo>
                <a:cubicBezTo>
                  <a:pt x="131387" y="971395"/>
                  <a:pt x="135723" y="979449"/>
                  <a:pt x="131387" y="962722"/>
                </a:cubicBezTo>
                <a:cubicBezTo>
                  <a:pt x="127051" y="945995"/>
                  <a:pt x="105987" y="903868"/>
                  <a:pt x="109085" y="888380"/>
                </a:cubicBezTo>
                <a:cubicBezTo>
                  <a:pt x="112183" y="872892"/>
                  <a:pt x="150592" y="890858"/>
                  <a:pt x="149973" y="869795"/>
                </a:cubicBezTo>
                <a:cubicBezTo>
                  <a:pt x="149353" y="848732"/>
                  <a:pt x="112802" y="784302"/>
                  <a:pt x="105368" y="762000"/>
                </a:cubicBezTo>
                <a:cubicBezTo>
                  <a:pt x="97934" y="739698"/>
                  <a:pt x="115900" y="758282"/>
                  <a:pt x="105368" y="735980"/>
                </a:cubicBezTo>
                <a:cubicBezTo>
                  <a:pt x="94836" y="713678"/>
                  <a:pt x="59523" y="673409"/>
                  <a:pt x="42177" y="628185"/>
                </a:cubicBezTo>
                <a:cubicBezTo>
                  <a:pt x="24831" y="582961"/>
                  <a:pt x="-6764" y="512336"/>
                  <a:pt x="1290" y="464634"/>
                </a:cubicBezTo>
                <a:cubicBezTo>
                  <a:pt x="9344" y="416932"/>
                  <a:pt x="68816" y="362415"/>
                  <a:pt x="90499" y="341971"/>
                </a:cubicBezTo>
                <a:cubicBezTo>
                  <a:pt x="112182" y="321527"/>
                  <a:pt x="124572" y="349405"/>
                  <a:pt x="131387" y="341971"/>
                </a:cubicBezTo>
                <a:cubicBezTo>
                  <a:pt x="138202" y="334537"/>
                  <a:pt x="135724" y="310376"/>
                  <a:pt x="131387" y="297366"/>
                </a:cubicBezTo>
                <a:cubicBezTo>
                  <a:pt x="127050" y="284356"/>
                  <a:pt x="89880" y="282497"/>
                  <a:pt x="105368" y="263912"/>
                </a:cubicBezTo>
                <a:cubicBezTo>
                  <a:pt x="120856" y="245327"/>
                  <a:pt x="195816" y="206298"/>
                  <a:pt x="224314" y="185854"/>
                </a:cubicBezTo>
                <a:cubicBezTo>
                  <a:pt x="252811" y="165410"/>
                  <a:pt x="268919" y="156117"/>
                  <a:pt x="276353" y="141249"/>
                </a:cubicBezTo>
                <a:cubicBezTo>
                  <a:pt x="283787" y="126381"/>
                  <a:pt x="250334" y="120185"/>
                  <a:pt x="268919" y="96644"/>
                </a:cubicBezTo>
                <a:cubicBezTo>
                  <a:pt x="287504" y="73102"/>
                  <a:pt x="337684" y="36551"/>
                  <a:pt x="387865" y="0"/>
                </a:cubicBezTo>
              </a:path>
            </a:pathLst>
          </a:custGeom>
          <a:noFill/>
          <a:ln w="1270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2" name="Freeform 91"/>
          <p:cNvSpPr/>
          <p:nvPr userDrawn="1"/>
        </p:nvSpPr>
        <p:spPr>
          <a:xfrm>
            <a:off x="5279827" y="893620"/>
            <a:ext cx="386173" cy="1232108"/>
          </a:xfrm>
          <a:custGeom>
            <a:avLst/>
            <a:gdLst>
              <a:gd name="connsiteX0" fmla="*/ 218889 w 386173"/>
              <a:gd name="connsiteY0" fmla="*/ 1200615 h 1232108"/>
              <a:gd name="connsiteX1" fmla="*/ 163133 w 386173"/>
              <a:gd name="connsiteY1" fmla="*/ 1204332 h 1232108"/>
              <a:gd name="connsiteX2" fmla="*/ 144547 w 386173"/>
              <a:gd name="connsiteY2" fmla="*/ 1230351 h 1232108"/>
              <a:gd name="connsiteX3" fmla="*/ 3299 w 386173"/>
              <a:gd name="connsiteY3" fmla="*/ 1148576 h 1232108"/>
              <a:gd name="connsiteX4" fmla="*/ 44186 w 386173"/>
              <a:gd name="connsiteY4" fmla="*/ 1070517 h 1232108"/>
              <a:gd name="connsiteX5" fmla="*/ 36752 w 386173"/>
              <a:gd name="connsiteY5" fmla="*/ 1011044 h 1232108"/>
              <a:gd name="connsiteX6" fmla="*/ 73923 w 386173"/>
              <a:gd name="connsiteY6" fmla="*/ 932985 h 1232108"/>
              <a:gd name="connsiteX7" fmla="*/ 66489 w 386173"/>
              <a:gd name="connsiteY7" fmla="*/ 854927 h 1232108"/>
              <a:gd name="connsiteX8" fmla="*/ 144547 w 386173"/>
              <a:gd name="connsiteY8" fmla="*/ 828907 h 1232108"/>
              <a:gd name="connsiteX9" fmla="*/ 244908 w 386173"/>
              <a:gd name="connsiteY9" fmla="*/ 769434 h 1232108"/>
              <a:gd name="connsiteX10" fmla="*/ 293230 w 386173"/>
              <a:gd name="connsiteY10" fmla="*/ 762000 h 1232108"/>
              <a:gd name="connsiteX11" fmla="*/ 282079 w 386173"/>
              <a:gd name="connsiteY11" fmla="*/ 713678 h 1232108"/>
              <a:gd name="connsiteX12" fmla="*/ 326684 w 386173"/>
              <a:gd name="connsiteY12" fmla="*/ 680224 h 1232108"/>
              <a:gd name="connsiteX13" fmla="*/ 326684 w 386173"/>
              <a:gd name="connsiteY13" fmla="*/ 643054 h 1232108"/>
              <a:gd name="connsiteX14" fmla="*/ 256060 w 386173"/>
              <a:gd name="connsiteY14" fmla="*/ 628185 h 1232108"/>
              <a:gd name="connsiteX15" fmla="*/ 311816 w 386173"/>
              <a:gd name="connsiteY15" fmla="*/ 576146 h 1232108"/>
              <a:gd name="connsiteX16" fmla="*/ 256060 w 386173"/>
              <a:gd name="connsiteY16" fmla="*/ 524107 h 1232108"/>
              <a:gd name="connsiteX17" fmla="*/ 267211 w 386173"/>
              <a:gd name="connsiteY17" fmla="*/ 460917 h 1232108"/>
              <a:gd name="connsiteX18" fmla="*/ 322967 w 386173"/>
              <a:gd name="connsiteY18" fmla="*/ 446049 h 1232108"/>
              <a:gd name="connsiteX19" fmla="*/ 300664 w 386173"/>
              <a:gd name="connsiteY19" fmla="*/ 349405 h 1232108"/>
              <a:gd name="connsiteX20" fmla="*/ 386157 w 386173"/>
              <a:gd name="connsiteY20" fmla="*/ 315951 h 1232108"/>
              <a:gd name="connsiteX21" fmla="*/ 308099 w 386173"/>
              <a:gd name="connsiteY21" fmla="*/ 237893 h 1232108"/>
              <a:gd name="connsiteX22" fmla="*/ 315533 w 386173"/>
              <a:gd name="connsiteY22" fmla="*/ 167268 h 1232108"/>
              <a:gd name="connsiteX23" fmla="*/ 285796 w 386173"/>
              <a:gd name="connsiteY23" fmla="*/ 118946 h 1232108"/>
              <a:gd name="connsiteX24" fmla="*/ 282079 w 386173"/>
              <a:gd name="connsiteY24" fmla="*/ 63190 h 1232108"/>
              <a:gd name="connsiteX25" fmla="*/ 189152 w 386173"/>
              <a:gd name="connsiteY25" fmla="*/ 52039 h 1232108"/>
              <a:gd name="connsiteX26" fmla="*/ 163133 w 386173"/>
              <a:gd name="connsiteY26" fmla="*/ 0 h 12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73" h="1232108">
                <a:moveTo>
                  <a:pt x="218889" y="1200615"/>
                </a:moveTo>
                <a:cubicBezTo>
                  <a:pt x="197206" y="1199995"/>
                  <a:pt x="175523" y="1199376"/>
                  <a:pt x="163133" y="1204332"/>
                </a:cubicBezTo>
                <a:cubicBezTo>
                  <a:pt x="150743" y="1209288"/>
                  <a:pt x="171186" y="1239644"/>
                  <a:pt x="144547" y="1230351"/>
                </a:cubicBezTo>
                <a:cubicBezTo>
                  <a:pt x="117908" y="1221058"/>
                  <a:pt x="20026" y="1175215"/>
                  <a:pt x="3299" y="1148576"/>
                </a:cubicBezTo>
                <a:cubicBezTo>
                  <a:pt x="-13428" y="1121937"/>
                  <a:pt x="38611" y="1093439"/>
                  <a:pt x="44186" y="1070517"/>
                </a:cubicBezTo>
                <a:cubicBezTo>
                  <a:pt x="49761" y="1047595"/>
                  <a:pt x="31796" y="1033966"/>
                  <a:pt x="36752" y="1011044"/>
                </a:cubicBezTo>
                <a:cubicBezTo>
                  <a:pt x="41708" y="988122"/>
                  <a:pt x="68967" y="959004"/>
                  <a:pt x="73923" y="932985"/>
                </a:cubicBezTo>
                <a:cubicBezTo>
                  <a:pt x="78879" y="906966"/>
                  <a:pt x="54718" y="872273"/>
                  <a:pt x="66489" y="854927"/>
                </a:cubicBezTo>
                <a:cubicBezTo>
                  <a:pt x="78260" y="837581"/>
                  <a:pt x="114811" y="843156"/>
                  <a:pt x="144547" y="828907"/>
                </a:cubicBezTo>
                <a:cubicBezTo>
                  <a:pt x="174283" y="814658"/>
                  <a:pt x="220128" y="780585"/>
                  <a:pt x="244908" y="769434"/>
                </a:cubicBezTo>
                <a:cubicBezTo>
                  <a:pt x="269689" y="758283"/>
                  <a:pt x="287035" y="771293"/>
                  <a:pt x="293230" y="762000"/>
                </a:cubicBezTo>
                <a:cubicBezTo>
                  <a:pt x="299425" y="752707"/>
                  <a:pt x="276503" y="727307"/>
                  <a:pt x="282079" y="713678"/>
                </a:cubicBezTo>
                <a:cubicBezTo>
                  <a:pt x="287655" y="700049"/>
                  <a:pt x="319250" y="691995"/>
                  <a:pt x="326684" y="680224"/>
                </a:cubicBezTo>
                <a:cubicBezTo>
                  <a:pt x="334118" y="668453"/>
                  <a:pt x="338455" y="651727"/>
                  <a:pt x="326684" y="643054"/>
                </a:cubicBezTo>
                <a:cubicBezTo>
                  <a:pt x="314913" y="634381"/>
                  <a:pt x="258538" y="639336"/>
                  <a:pt x="256060" y="628185"/>
                </a:cubicBezTo>
                <a:cubicBezTo>
                  <a:pt x="253582" y="617034"/>
                  <a:pt x="311816" y="593492"/>
                  <a:pt x="311816" y="576146"/>
                </a:cubicBezTo>
                <a:cubicBezTo>
                  <a:pt x="311816" y="558800"/>
                  <a:pt x="263494" y="543312"/>
                  <a:pt x="256060" y="524107"/>
                </a:cubicBezTo>
                <a:cubicBezTo>
                  <a:pt x="248626" y="504902"/>
                  <a:pt x="256060" y="473927"/>
                  <a:pt x="267211" y="460917"/>
                </a:cubicBezTo>
                <a:cubicBezTo>
                  <a:pt x="278362" y="447907"/>
                  <a:pt x="317391" y="464634"/>
                  <a:pt x="322967" y="446049"/>
                </a:cubicBezTo>
                <a:cubicBezTo>
                  <a:pt x="328543" y="427464"/>
                  <a:pt x="290132" y="371088"/>
                  <a:pt x="300664" y="349405"/>
                </a:cubicBezTo>
                <a:cubicBezTo>
                  <a:pt x="311196" y="327722"/>
                  <a:pt x="384918" y="334536"/>
                  <a:pt x="386157" y="315951"/>
                </a:cubicBezTo>
                <a:cubicBezTo>
                  <a:pt x="387396" y="297366"/>
                  <a:pt x="319870" y="262673"/>
                  <a:pt x="308099" y="237893"/>
                </a:cubicBezTo>
                <a:cubicBezTo>
                  <a:pt x="296328" y="213113"/>
                  <a:pt x="319250" y="187092"/>
                  <a:pt x="315533" y="167268"/>
                </a:cubicBezTo>
                <a:cubicBezTo>
                  <a:pt x="311816" y="147444"/>
                  <a:pt x="291372" y="136292"/>
                  <a:pt x="285796" y="118946"/>
                </a:cubicBezTo>
                <a:cubicBezTo>
                  <a:pt x="280220" y="101600"/>
                  <a:pt x="298186" y="74341"/>
                  <a:pt x="282079" y="63190"/>
                </a:cubicBezTo>
                <a:cubicBezTo>
                  <a:pt x="265972" y="52039"/>
                  <a:pt x="208976" y="62571"/>
                  <a:pt x="189152" y="52039"/>
                </a:cubicBezTo>
                <a:cubicBezTo>
                  <a:pt x="169328" y="41507"/>
                  <a:pt x="166230" y="20753"/>
                  <a:pt x="163133" y="0"/>
                </a:cubicBezTo>
              </a:path>
            </a:pathLst>
          </a:custGeom>
          <a:noFill/>
          <a:ln w="1270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3" name="Freeform 92"/>
          <p:cNvSpPr/>
          <p:nvPr userDrawn="1"/>
        </p:nvSpPr>
        <p:spPr>
          <a:xfrm>
            <a:off x="6359973" y="3580180"/>
            <a:ext cx="395107" cy="145852"/>
          </a:xfrm>
          <a:custGeom>
            <a:avLst/>
            <a:gdLst>
              <a:gd name="connsiteX0" fmla="*/ 71721 w 395107"/>
              <a:gd name="connsiteY0" fmla="*/ 145852 h 145852"/>
              <a:gd name="connsiteX1" fmla="*/ 8531 w 395107"/>
              <a:gd name="connsiteY1" fmla="*/ 4603 h 145852"/>
              <a:gd name="connsiteX2" fmla="*/ 238989 w 395107"/>
              <a:gd name="connsiteY2" fmla="*/ 34340 h 145852"/>
              <a:gd name="connsiteX3" fmla="*/ 328199 w 395107"/>
              <a:gd name="connsiteY3" fmla="*/ 34340 h 145852"/>
              <a:gd name="connsiteX4" fmla="*/ 395107 w 395107"/>
              <a:gd name="connsiteY4" fmla="*/ 104964 h 145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07" h="145852">
                <a:moveTo>
                  <a:pt x="71721" y="145852"/>
                </a:moveTo>
                <a:cubicBezTo>
                  <a:pt x="26187" y="84520"/>
                  <a:pt x="-19347" y="23188"/>
                  <a:pt x="8531" y="4603"/>
                </a:cubicBezTo>
                <a:cubicBezTo>
                  <a:pt x="36409" y="-13982"/>
                  <a:pt x="185711" y="29384"/>
                  <a:pt x="238989" y="34340"/>
                </a:cubicBezTo>
                <a:cubicBezTo>
                  <a:pt x="292267" y="39296"/>
                  <a:pt x="302179" y="22569"/>
                  <a:pt x="328199" y="34340"/>
                </a:cubicBezTo>
                <a:cubicBezTo>
                  <a:pt x="354219" y="46111"/>
                  <a:pt x="374663" y="75537"/>
                  <a:pt x="395107" y="104964"/>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4" name="Freeform 93"/>
          <p:cNvSpPr/>
          <p:nvPr userDrawn="1"/>
        </p:nvSpPr>
        <p:spPr>
          <a:xfrm>
            <a:off x="6978112" y="3417512"/>
            <a:ext cx="468351" cy="278780"/>
          </a:xfrm>
          <a:custGeom>
            <a:avLst/>
            <a:gdLst>
              <a:gd name="connsiteX0" fmla="*/ 0 w 468351"/>
              <a:gd name="connsiteY0" fmla="*/ 278780 h 278780"/>
              <a:gd name="connsiteX1" fmla="*/ 29737 w 468351"/>
              <a:gd name="connsiteY1" fmla="*/ 208156 h 278780"/>
              <a:gd name="connsiteX2" fmla="*/ 11151 w 468351"/>
              <a:gd name="connsiteY2" fmla="*/ 159834 h 278780"/>
              <a:gd name="connsiteX3" fmla="*/ 37171 w 468351"/>
              <a:gd name="connsiteY3" fmla="*/ 63190 h 278780"/>
              <a:gd name="connsiteX4" fmla="*/ 85493 w 468351"/>
              <a:gd name="connsiteY4" fmla="*/ 18585 h 278780"/>
              <a:gd name="connsiteX5" fmla="*/ 189571 w 468351"/>
              <a:gd name="connsiteY5" fmla="*/ 29736 h 278780"/>
              <a:gd name="connsiteX6" fmla="*/ 297366 w 468351"/>
              <a:gd name="connsiteY6" fmla="*/ 130097 h 278780"/>
              <a:gd name="connsiteX7" fmla="*/ 319668 w 468351"/>
              <a:gd name="connsiteY7" fmla="*/ 48322 h 278780"/>
              <a:gd name="connsiteX8" fmla="*/ 401444 w 468351"/>
              <a:gd name="connsiteY8" fmla="*/ 33453 h 278780"/>
              <a:gd name="connsiteX9" fmla="*/ 468351 w 468351"/>
              <a:gd name="connsiteY9" fmla="*/ 0 h 27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351" h="278780">
                <a:moveTo>
                  <a:pt x="0" y="278780"/>
                </a:moveTo>
                <a:cubicBezTo>
                  <a:pt x="13939" y="253380"/>
                  <a:pt x="27879" y="227980"/>
                  <a:pt x="29737" y="208156"/>
                </a:cubicBezTo>
                <a:cubicBezTo>
                  <a:pt x="31595" y="188332"/>
                  <a:pt x="9912" y="183995"/>
                  <a:pt x="11151" y="159834"/>
                </a:cubicBezTo>
                <a:cubicBezTo>
                  <a:pt x="12390" y="135673"/>
                  <a:pt x="24781" y="86732"/>
                  <a:pt x="37171" y="63190"/>
                </a:cubicBezTo>
                <a:cubicBezTo>
                  <a:pt x="49561" y="39648"/>
                  <a:pt x="60093" y="24161"/>
                  <a:pt x="85493" y="18585"/>
                </a:cubicBezTo>
                <a:cubicBezTo>
                  <a:pt x="110893" y="13009"/>
                  <a:pt x="154259" y="11151"/>
                  <a:pt x="189571" y="29736"/>
                </a:cubicBezTo>
                <a:cubicBezTo>
                  <a:pt x="224883" y="48321"/>
                  <a:pt x="275683" y="126999"/>
                  <a:pt x="297366" y="130097"/>
                </a:cubicBezTo>
                <a:cubicBezTo>
                  <a:pt x="319049" y="133195"/>
                  <a:pt x="302322" y="64429"/>
                  <a:pt x="319668" y="48322"/>
                </a:cubicBezTo>
                <a:cubicBezTo>
                  <a:pt x="337014" y="32215"/>
                  <a:pt x="376664" y="41507"/>
                  <a:pt x="401444" y="33453"/>
                </a:cubicBezTo>
                <a:cubicBezTo>
                  <a:pt x="426224" y="25399"/>
                  <a:pt x="447287" y="12699"/>
                  <a:pt x="468351" y="0"/>
                </a:cubicBezTo>
              </a:path>
            </a:pathLst>
          </a:custGeom>
          <a:noFill/>
          <a:ln w="19050">
            <a:solidFill>
              <a:srgbClr val="B9DCFF"/>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5" name="Freeform 94"/>
          <p:cNvSpPr/>
          <p:nvPr userDrawn="1"/>
        </p:nvSpPr>
        <p:spPr>
          <a:xfrm>
            <a:off x="4852983" y="4315853"/>
            <a:ext cx="113654" cy="408123"/>
          </a:xfrm>
          <a:custGeom>
            <a:avLst/>
            <a:gdLst>
              <a:gd name="connsiteX0" fmla="*/ 25831 w 113654"/>
              <a:gd name="connsiteY0" fmla="*/ 408122 h 408122"/>
              <a:gd name="connsiteX1" fmla="*/ 20665 w 113654"/>
              <a:gd name="connsiteY1" fmla="*/ 351295 h 408122"/>
              <a:gd name="connsiteX2" fmla="*/ 113654 w 113654"/>
              <a:gd name="connsiteY2" fmla="*/ 294468 h 408122"/>
              <a:gd name="connsiteX3" fmla="*/ 0 w 113654"/>
              <a:gd name="connsiteY3" fmla="*/ 0 h 408122"/>
            </a:gdLst>
            <a:ahLst/>
            <a:cxnLst>
              <a:cxn ang="0">
                <a:pos x="connsiteX0" y="connsiteY0"/>
              </a:cxn>
              <a:cxn ang="0">
                <a:pos x="connsiteX1" y="connsiteY1"/>
              </a:cxn>
              <a:cxn ang="0">
                <a:pos x="connsiteX2" y="connsiteY2"/>
              </a:cxn>
              <a:cxn ang="0">
                <a:pos x="connsiteX3" y="connsiteY3"/>
              </a:cxn>
            </a:cxnLst>
            <a:rect l="l" t="t" r="r" b="b"/>
            <a:pathLst>
              <a:path w="113654" h="408122">
                <a:moveTo>
                  <a:pt x="25831" y="408122"/>
                </a:moveTo>
                <a:lnTo>
                  <a:pt x="20665" y="351295"/>
                </a:lnTo>
                <a:lnTo>
                  <a:pt x="113654" y="294468"/>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6" name="Freeform 95"/>
          <p:cNvSpPr/>
          <p:nvPr userDrawn="1"/>
        </p:nvSpPr>
        <p:spPr>
          <a:xfrm>
            <a:off x="4759994" y="4362357"/>
            <a:ext cx="103322" cy="253139"/>
          </a:xfrm>
          <a:custGeom>
            <a:avLst/>
            <a:gdLst>
              <a:gd name="connsiteX0" fmla="*/ 0 w 103322"/>
              <a:gd name="connsiteY0" fmla="*/ 0 h 253139"/>
              <a:gd name="connsiteX1" fmla="*/ 103322 w 103322"/>
              <a:gd name="connsiteY1" fmla="*/ 253139 h 253139"/>
            </a:gdLst>
            <a:ahLst/>
            <a:cxnLst>
              <a:cxn ang="0">
                <a:pos x="connsiteX0" y="connsiteY0"/>
              </a:cxn>
              <a:cxn ang="0">
                <a:pos x="connsiteX1" y="connsiteY1"/>
              </a:cxn>
            </a:cxnLst>
            <a:rect l="l" t="t" r="r" b="b"/>
            <a:pathLst>
              <a:path w="103322" h="253139">
                <a:moveTo>
                  <a:pt x="0" y="0"/>
                </a:moveTo>
                <a:lnTo>
                  <a:pt x="103322" y="25313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7" name="Freeform 96"/>
          <p:cNvSpPr/>
          <p:nvPr userDrawn="1"/>
        </p:nvSpPr>
        <p:spPr>
          <a:xfrm rot="300000">
            <a:off x="3791124" y="1696528"/>
            <a:ext cx="45719" cy="353087"/>
          </a:xfrm>
          <a:custGeom>
            <a:avLst/>
            <a:gdLst>
              <a:gd name="connsiteX0" fmla="*/ 0 w 10198"/>
              <a:gd name="connsiteY0" fmla="*/ 0 h 363721"/>
              <a:gd name="connsiteX1" fmla="*/ 10198 w 10198"/>
              <a:gd name="connsiteY1" fmla="*/ 363721 h 363721"/>
            </a:gdLst>
            <a:ahLst/>
            <a:cxnLst>
              <a:cxn ang="0">
                <a:pos x="connsiteX0" y="connsiteY0"/>
              </a:cxn>
              <a:cxn ang="0">
                <a:pos x="connsiteX1" y="connsiteY1"/>
              </a:cxn>
            </a:cxnLst>
            <a:rect l="l" t="t" r="r" b="b"/>
            <a:pathLst>
              <a:path w="10198" h="363721">
                <a:moveTo>
                  <a:pt x="0" y="0"/>
                </a:moveTo>
                <a:lnTo>
                  <a:pt x="10198" y="363721"/>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8" name="Freeform 97"/>
          <p:cNvSpPr/>
          <p:nvPr userDrawn="1"/>
        </p:nvSpPr>
        <p:spPr>
          <a:xfrm>
            <a:off x="3634772" y="1984613"/>
            <a:ext cx="465699" cy="16997"/>
          </a:xfrm>
          <a:custGeom>
            <a:avLst/>
            <a:gdLst>
              <a:gd name="connsiteX0" fmla="*/ 0 w 465699"/>
              <a:gd name="connsiteY0" fmla="*/ 16997 h 16997"/>
              <a:gd name="connsiteX1" fmla="*/ 465699 w 465699"/>
              <a:gd name="connsiteY1" fmla="*/ 0 h 16997"/>
            </a:gdLst>
            <a:ahLst/>
            <a:cxnLst>
              <a:cxn ang="0">
                <a:pos x="connsiteX0" y="connsiteY0"/>
              </a:cxn>
              <a:cxn ang="0">
                <a:pos x="connsiteX1" y="connsiteY1"/>
              </a:cxn>
            </a:cxnLst>
            <a:rect l="l" t="t" r="r" b="b"/>
            <a:pathLst>
              <a:path w="465699" h="16997">
                <a:moveTo>
                  <a:pt x="0" y="16997"/>
                </a:moveTo>
                <a:lnTo>
                  <a:pt x="46569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99" name="Freeform 98"/>
          <p:cNvSpPr/>
          <p:nvPr userDrawn="1"/>
        </p:nvSpPr>
        <p:spPr>
          <a:xfrm>
            <a:off x="2295650" y="-214351"/>
            <a:ext cx="132571" cy="907601"/>
          </a:xfrm>
          <a:custGeom>
            <a:avLst/>
            <a:gdLst>
              <a:gd name="connsiteX0" fmla="*/ 0 w 132571"/>
              <a:gd name="connsiteY0" fmla="*/ 0 h 907601"/>
              <a:gd name="connsiteX1" fmla="*/ 132571 w 132571"/>
              <a:gd name="connsiteY1" fmla="*/ 907601 h 907601"/>
              <a:gd name="connsiteX2" fmla="*/ 129172 w 132571"/>
              <a:gd name="connsiteY2" fmla="*/ 900803 h 907601"/>
            </a:gdLst>
            <a:ahLst/>
            <a:cxnLst>
              <a:cxn ang="0">
                <a:pos x="connsiteX0" y="connsiteY0"/>
              </a:cxn>
              <a:cxn ang="0">
                <a:pos x="connsiteX1" y="connsiteY1"/>
              </a:cxn>
              <a:cxn ang="0">
                <a:pos x="connsiteX2" y="connsiteY2"/>
              </a:cxn>
            </a:cxnLst>
            <a:rect l="l" t="t" r="r" b="b"/>
            <a:pathLst>
              <a:path w="132571" h="907601">
                <a:moveTo>
                  <a:pt x="0" y="0"/>
                </a:moveTo>
                <a:lnTo>
                  <a:pt x="132571" y="907601"/>
                </a:lnTo>
                <a:lnTo>
                  <a:pt x="129172" y="900803"/>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0" name="Freeform 99"/>
          <p:cNvSpPr/>
          <p:nvPr userDrawn="1"/>
        </p:nvSpPr>
        <p:spPr>
          <a:xfrm>
            <a:off x="2006526" y="-13795"/>
            <a:ext cx="581273" cy="40791"/>
          </a:xfrm>
          <a:custGeom>
            <a:avLst/>
            <a:gdLst>
              <a:gd name="connsiteX0" fmla="*/ 581273 w 581273"/>
              <a:gd name="connsiteY0" fmla="*/ 40791 h 40791"/>
              <a:gd name="connsiteX1" fmla="*/ 0 w 581273"/>
              <a:gd name="connsiteY1" fmla="*/ 0 h 40791"/>
            </a:gdLst>
            <a:ahLst/>
            <a:cxnLst>
              <a:cxn ang="0">
                <a:pos x="connsiteX0" y="connsiteY0"/>
              </a:cxn>
              <a:cxn ang="0">
                <a:pos x="connsiteX1" y="connsiteY1"/>
              </a:cxn>
            </a:cxnLst>
            <a:rect l="l" t="t" r="r" b="b"/>
            <a:pathLst>
              <a:path w="581273" h="40791">
                <a:moveTo>
                  <a:pt x="581273" y="40791"/>
                </a:move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1" name="Freeform 100"/>
          <p:cNvSpPr/>
          <p:nvPr userDrawn="1"/>
        </p:nvSpPr>
        <p:spPr>
          <a:xfrm>
            <a:off x="2305634" y="-238734"/>
            <a:ext cx="567676" cy="951792"/>
          </a:xfrm>
          <a:custGeom>
            <a:avLst/>
            <a:gdLst>
              <a:gd name="connsiteX0" fmla="*/ 0 w 567676"/>
              <a:gd name="connsiteY0" fmla="*/ 23795 h 951792"/>
              <a:gd name="connsiteX1" fmla="*/ 61187 w 567676"/>
              <a:gd name="connsiteY1" fmla="*/ 0 h 951792"/>
              <a:gd name="connsiteX2" fmla="*/ 88381 w 567676"/>
              <a:gd name="connsiteY2" fmla="*/ 47589 h 951792"/>
              <a:gd name="connsiteX3" fmla="*/ 214153 w 567676"/>
              <a:gd name="connsiteY3" fmla="*/ 880407 h 951792"/>
              <a:gd name="connsiteX4" fmla="*/ 520086 w 567676"/>
              <a:gd name="connsiteY4" fmla="*/ 907601 h 951792"/>
              <a:gd name="connsiteX5" fmla="*/ 567676 w 567676"/>
              <a:gd name="connsiteY5" fmla="*/ 951792 h 95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76" h="951792">
                <a:moveTo>
                  <a:pt x="0" y="23795"/>
                </a:moveTo>
                <a:lnTo>
                  <a:pt x="61187" y="0"/>
                </a:lnTo>
                <a:lnTo>
                  <a:pt x="88381" y="47589"/>
                </a:lnTo>
                <a:lnTo>
                  <a:pt x="214153" y="880407"/>
                </a:lnTo>
                <a:lnTo>
                  <a:pt x="520086" y="907601"/>
                </a:lnTo>
                <a:lnTo>
                  <a:pt x="567676" y="951792"/>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2" name="Freeform 101"/>
          <p:cNvSpPr/>
          <p:nvPr userDrawn="1"/>
        </p:nvSpPr>
        <p:spPr>
          <a:xfrm>
            <a:off x="1996302" y="-17521"/>
            <a:ext cx="448702" cy="132571"/>
          </a:xfrm>
          <a:custGeom>
            <a:avLst/>
            <a:gdLst>
              <a:gd name="connsiteX0" fmla="*/ 20395 w 448702"/>
              <a:gd name="connsiteY0" fmla="*/ 0 h 132571"/>
              <a:gd name="connsiteX1" fmla="*/ 0 w 448702"/>
              <a:gd name="connsiteY1" fmla="*/ 61186 h 132571"/>
              <a:gd name="connsiteX2" fmla="*/ 37392 w 448702"/>
              <a:gd name="connsiteY2" fmla="*/ 95179 h 132571"/>
              <a:gd name="connsiteX3" fmla="*/ 448702 w 448702"/>
              <a:gd name="connsiteY3" fmla="*/ 132571 h 132571"/>
            </a:gdLst>
            <a:ahLst/>
            <a:cxnLst>
              <a:cxn ang="0">
                <a:pos x="connsiteX0" y="connsiteY0"/>
              </a:cxn>
              <a:cxn ang="0">
                <a:pos x="connsiteX1" y="connsiteY1"/>
              </a:cxn>
              <a:cxn ang="0">
                <a:pos x="connsiteX2" y="connsiteY2"/>
              </a:cxn>
              <a:cxn ang="0">
                <a:pos x="connsiteX3" y="connsiteY3"/>
              </a:cxn>
            </a:cxnLst>
            <a:rect l="l" t="t" r="r" b="b"/>
            <a:pathLst>
              <a:path w="448702" h="132571">
                <a:moveTo>
                  <a:pt x="20395" y="0"/>
                </a:moveTo>
                <a:lnTo>
                  <a:pt x="0" y="61186"/>
                </a:lnTo>
                <a:lnTo>
                  <a:pt x="37392" y="95179"/>
                </a:lnTo>
                <a:lnTo>
                  <a:pt x="448702" y="132571"/>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3" name="Freeform 102"/>
          <p:cNvSpPr/>
          <p:nvPr userDrawn="1"/>
        </p:nvSpPr>
        <p:spPr>
          <a:xfrm>
            <a:off x="2312433" y="-153305"/>
            <a:ext cx="91780" cy="3400"/>
          </a:xfrm>
          <a:custGeom>
            <a:avLst/>
            <a:gdLst>
              <a:gd name="connsiteX0" fmla="*/ 0 w 91780"/>
              <a:gd name="connsiteY0" fmla="*/ 3400 h 3400"/>
              <a:gd name="connsiteX1" fmla="*/ 91780 w 91780"/>
              <a:gd name="connsiteY1" fmla="*/ 0 h 3400"/>
            </a:gdLst>
            <a:ahLst/>
            <a:cxnLst>
              <a:cxn ang="0">
                <a:pos x="connsiteX0" y="connsiteY0"/>
              </a:cxn>
              <a:cxn ang="0">
                <a:pos x="connsiteX1" y="connsiteY1"/>
              </a:cxn>
            </a:cxnLst>
            <a:rect l="l" t="t" r="r" b="b"/>
            <a:pathLst>
              <a:path w="91780" h="3400">
                <a:moveTo>
                  <a:pt x="0" y="3400"/>
                </a:moveTo>
                <a:lnTo>
                  <a:pt x="91780"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4" name="Freeform 103"/>
          <p:cNvSpPr/>
          <p:nvPr userDrawn="1"/>
        </p:nvSpPr>
        <p:spPr>
          <a:xfrm>
            <a:off x="2115302" y="3060"/>
            <a:ext cx="74783" cy="74784"/>
          </a:xfrm>
          <a:custGeom>
            <a:avLst/>
            <a:gdLst>
              <a:gd name="connsiteX0" fmla="*/ 74783 w 74783"/>
              <a:gd name="connsiteY0" fmla="*/ 0 h 74784"/>
              <a:gd name="connsiteX1" fmla="*/ 3399 w 74783"/>
              <a:gd name="connsiteY1" fmla="*/ 37392 h 74784"/>
              <a:gd name="connsiteX2" fmla="*/ 0 w 74783"/>
              <a:gd name="connsiteY2" fmla="*/ 74784 h 74784"/>
            </a:gdLst>
            <a:ahLst/>
            <a:cxnLst>
              <a:cxn ang="0">
                <a:pos x="connsiteX0" y="connsiteY0"/>
              </a:cxn>
              <a:cxn ang="0">
                <a:pos x="connsiteX1" y="connsiteY1"/>
              </a:cxn>
              <a:cxn ang="0">
                <a:pos x="connsiteX2" y="connsiteY2"/>
              </a:cxn>
            </a:cxnLst>
            <a:rect l="l" t="t" r="r" b="b"/>
            <a:pathLst>
              <a:path w="74783" h="74784">
                <a:moveTo>
                  <a:pt x="74783" y="0"/>
                </a:moveTo>
                <a:lnTo>
                  <a:pt x="3399" y="37392"/>
                </a:lnTo>
                <a:lnTo>
                  <a:pt x="0" y="74784"/>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5" name="Freeform 104"/>
          <p:cNvSpPr/>
          <p:nvPr userDrawn="1"/>
        </p:nvSpPr>
        <p:spPr>
          <a:xfrm>
            <a:off x="2397414" y="492686"/>
            <a:ext cx="173362" cy="156367"/>
          </a:xfrm>
          <a:custGeom>
            <a:avLst/>
            <a:gdLst>
              <a:gd name="connsiteX0" fmla="*/ 0 w 173362"/>
              <a:gd name="connsiteY0" fmla="*/ 13597 h 156366"/>
              <a:gd name="connsiteX1" fmla="*/ 156366 w 173362"/>
              <a:gd name="connsiteY1" fmla="*/ 0 h 156366"/>
              <a:gd name="connsiteX2" fmla="*/ 173362 w 173362"/>
              <a:gd name="connsiteY2" fmla="*/ 156366 h 156366"/>
            </a:gdLst>
            <a:ahLst/>
            <a:cxnLst>
              <a:cxn ang="0">
                <a:pos x="connsiteX0" y="connsiteY0"/>
              </a:cxn>
              <a:cxn ang="0">
                <a:pos x="connsiteX1" y="connsiteY1"/>
              </a:cxn>
              <a:cxn ang="0">
                <a:pos x="connsiteX2" y="connsiteY2"/>
              </a:cxn>
            </a:cxnLst>
            <a:rect l="l" t="t" r="r" b="b"/>
            <a:pathLst>
              <a:path w="173362" h="156366">
                <a:moveTo>
                  <a:pt x="0" y="13597"/>
                </a:moveTo>
                <a:lnTo>
                  <a:pt x="156366" y="0"/>
                </a:lnTo>
                <a:lnTo>
                  <a:pt x="173362" y="156366"/>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6" name="Freeform 105"/>
          <p:cNvSpPr/>
          <p:nvPr userDrawn="1"/>
        </p:nvSpPr>
        <p:spPr>
          <a:xfrm>
            <a:off x="2424608" y="645655"/>
            <a:ext cx="91780" cy="74783"/>
          </a:xfrm>
          <a:custGeom>
            <a:avLst/>
            <a:gdLst>
              <a:gd name="connsiteX0" fmla="*/ 91780 w 91780"/>
              <a:gd name="connsiteY0" fmla="*/ 0 h 74783"/>
              <a:gd name="connsiteX1" fmla="*/ 57787 w 91780"/>
              <a:gd name="connsiteY1" fmla="*/ 74783 h 74783"/>
              <a:gd name="connsiteX2" fmla="*/ 0 w 91780"/>
              <a:gd name="connsiteY2" fmla="*/ 54388 h 74783"/>
            </a:gdLst>
            <a:ahLst/>
            <a:cxnLst>
              <a:cxn ang="0">
                <a:pos x="connsiteX0" y="connsiteY0"/>
              </a:cxn>
              <a:cxn ang="0">
                <a:pos x="connsiteX1" y="connsiteY1"/>
              </a:cxn>
              <a:cxn ang="0">
                <a:pos x="connsiteX2" y="connsiteY2"/>
              </a:cxn>
            </a:cxnLst>
            <a:rect l="l" t="t" r="r" b="b"/>
            <a:pathLst>
              <a:path w="91780" h="74783">
                <a:moveTo>
                  <a:pt x="91780" y="0"/>
                </a:moveTo>
                <a:lnTo>
                  <a:pt x="57787" y="74783"/>
                </a:lnTo>
                <a:lnTo>
                  <a:pt x="0" y="54388"/>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7" name="Freeform 106"/>
          <p:cNvSpPr/>
          <p:nvPr userDrawn="1"/>
        </p:nvSpPr>
        <p:spPr>
          <a:xfrm>
            <a:off x="2682998" y="659250"/>
            <a:ext cx="47589" cy="115575"/>
          </a:xfrm>
          <a:custGeom>
            <a:avLst/>
            <a:gdLst>
              <a:gd name="connsiteX0" fmla="*/ 0 w 47589"/>
              <a:gd name="connsiteY0" fmla="*/ 0 h 115574"/>
              <a:gd name="connsiteX1" fmla="*/ 37391 w 47589"/>
              <a:gd name="connsiteY1" fmla="*/ 44190 h 115574"/>
              <a:gd name="connsiteX2" fmla="*/ 47589 w 47589"/>
              <a:gd name="connsiteY2" fmla="*/ 115574 h 115574"/>
            </a:gdLst>
            <a:ahLst/>
            <a:cxnLst>
              <a:cxn ang="0">
                <a:pos x="connsiteX0" y="connsiteY0"/>
              </a:cxn>
              <a:cxn ang="0">
                <a:pos x="connsiteX1" y="connsiteY1"/>
              </a:cxn>
              <a:cxn ang="0">
                <a:pos x="connsiteX2" y="connsiteY2"/>
              </a:cxn>
            </a:cxnLst>
            <a:rect l="l" t="t" r="r" b="b"/>
            <a:pathLst>
              <a:path w="47589" h="115574">
                <a:moveTo>
                  <a:pt x="0" y="0"/>
                </a:moveTo>
                <a:lnTo>
                  <a:pt x="37391" y="44190"/>
                </a:lnTo>
                <a:lnTo>
                  <a:pt x="47589" y="115574"/>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8" name="Freeform 107"/>
          <p:cNvSpPr/>
          <p:nvPr userDrawn="1"/>
        </p:nvSpPr>
        <p:spPr>
          <a:xfrm>
            <a:off x="2767944" y="662516"/>
            <a:ext cx="20395" cy="98579"/>
          </a:xfrm>
          <a:custGeom>
            <a:avLst/>
            <a:gdLst>
              <a:gd name="connsiteX0" fmla="*/ 0 w 20395"/>
              <a:gd name="connsiteY0" fmla="*/ 0 h 98578"/>
              <a:gd name="connsiteX1" fmla="*/ 20395 w 20395"/>
              <a:gd name="connsiteY1" fmla="*/ 98578 h 98578"/>
            </a:gdLst>
            <a:ahLst/>
            <a:cxnLst>
              <a:cxn ang="0">
                <a:pos x="connsiteX0" y="connsiteY0"/>
              </a:cxn>
              <a:cxn ang="0">
                <a:pos x="connsiteX1" y="connsiteY1"/>
              </a:cxn>
            </a:cxnLst>
            <a:rect l="l" t="t" r="r" b="b"/>
            <a:pathLst>
              <a:path w="20395" h="98578">
                <a:moveTo>
                  <a:pt x="0" y="0"/>
                </a:moveTo>
                <a:lnTo>
                  <a:pt x="20395" y="98578"/>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09" name="Freeform 108"/>
          <p:cNvSpPr/>
          <p:nvPr userDrawn="1"/>
        </p:nvSpPr>
        <p:spPr>
          <a:xfrm>
            <a:off x="2898570" y="450212"/>
            <a:ext cx="712137" cy="1664461"/>
          </a:xfrm>
          <a:custGeom>
            <a:avLst/>
            <a:gdLst>
              <a:gd name="connsiteX0" fmla="*/ 712137 w 712137"/>
              <a:gd name="connsiteY0" fmla="*/ 1664461 h 1664461"/>
              <a:gd name="connsiteX1" fmla="*/ 648929 w 712137"/>
              <a:gd name="connsiteY1" fmla="*/ 1563329 h 1664461"/>
              <a:gd name="connsiteX2" fmla="*/ 707923 w 712137"/>
              <a:gd name="connsiteY2" fmla="*/ 1104022 h 1664461"/>
              <a:gd name="connsiteX3" fmla="*/ 657357 w 712137"/>
              <a:gd name="connsiteY3" fmla="*/ 935469 h 1664461"/>
              <a:gd name="connsiteX4" fmla="*/ 581508 w 712137"/>
              <a:gd name="connsiteY4" fmla="*/ 611005 h 1664461"/>
              <a:gd name="connsiteX5" fmla="*/ 471949 w 712137"/>
              <a:gd name="connsiteY5" fmla="*/ 442452 h 1664461"/>
              <a:gd name="connsiteX6" fmla="*/ 299182 w 712137"/>
              <a:gd name="connsiteY6" fmla="*/ 235974 h 1664461"/>
              <a:gd name="connsiteX7" fmla="*/ 143270 w 712137"/>
              <a:gd name="connsiteY7" fmla="*/ 84277 h 1664461"/>
              <a:gd name="connsiteX8" fmla="*/ 0 w 712137"/>
              <a:gd name="connsiteY8" fmla="*/ 0 h 16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137" h="1664461">
                <a:moveTo>
                  <a:pt x="712137" y="1664461"/>
                </a:moveTo>
                <a:cubicBezTo>
                  <a:pt x="680884" y="1660598"/>
                  <a:pt x="649631" y="1656735"/>
                  <a:pt x="648929" y="1563329"/>
                </a:cubicBezTo>
                <a:cubicBezTo>
                  <a:pt x="648227" y="1469922"/>
                  <a:pt x="706518" y="1208665"/>
                  <a:pt x="707923" y="1104022"/>
                </a:cubicBezTo>
                <a:cubicBezTo>
                  <a:pt x="709328" y="999379"/>
                  <a:pt x="678426" y="1017638"/>
                  <a:pt x="657357" y="935469"/>
                </a:cubicBezTo>
                <a:cubicBezTo>
                  <a:pt x="636288" y="853300"/>
                  <a:pt x="612409" y="693174"/>
                  <a:pt x="581508" y="611005"/>
                </a:cubicBezTo>
                <a:cubicBezTo>
                  <a:pt x="550607" y="528836"/>
                  <a:pt x="519003" y="504957"/>
                  <a:pt x="471949" y="442452"/>
                </a:cubicBezTo>
                <a:cubicBezTo>
                  <a:pt x="424895" y="379947"/>
                  <a:pt x="353962" y="295670"/>
                  <a:pt x="299182" y="235974"/>
                </a:cubicBezTo>
                <a:cubicBezTo>
                  <a:pt x="244402" y="176278"/>
                  <a:pt x="193134" y="123606"/>
                  <a:pt x="143270" y="84277"/>
                </a:cubicBezTo>
                <a:cubicBezTo>
                  <a:pt x="93406" y="44948"/>
                  <a:pt x="46703" y="22474"/>
                  <a:pt x="0" y="0"/>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0" name="Freeform 109"/>
          <p:cNvSpPr/>
          <p:nvPr userDrawn="1"/>
        </p:nvSpPr>
        <p:spPr>
          <a:xfrm>
            <a:off x="1738725" y="5219923"/>
            <a:ext cx="1668651" cy="315132"/>
          </a:xfrm>
          <a:custGeom>
            <a:avLst/>
            <a:gdLst>
              <a:gd name="connsiteX0" fmla="*/ 1668651 w 1668651"/>
              <a:gd name="connsiteY0" fmla="*/ 0 h 315132"/>
              <a:gd name="connsiteX1" fmla="*/ 1565329 w 1668651"/>
              <a:gd name="connsiteY1" fmla="*/ 165315 h 315132"/>
              <a:gd name="connsiteX2" fmla="*/ 1410346 w 1668651"/>
              <a:gd name="connsiteY2" fmla="*/ 185980 h 315132"/>
              <a:gd name="connsiteX3" fmla="*/ 718088 w 1668651"/>
              <a:gd name="connsiteY3" fmla="*/ 98156 h 315132"/>
              <a:gd name="connsiteX4" fmla="*/ 0 w 1668651"/>
              <a:gd name="connsiteY4" fmla="*/ 315132 h 31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51" h="315132">
                <a:moveTo>
                  <a:pt x="1668651" y="0"/>
                </a:moveTo>
                <a:lnTo>
                  <a:pt x="1565329" y="165315"/>
                </a:lnTo>
                <a:lnTo>
                  <a:pt x="1410346" y="185980"/>
                </a:lnTo>
                <a:lnTo>
                  <a:pt x="718088" y="98156"/>
                </a:lnTo>
                <a:lnTo>
                  <a:pt x="0" y="315132"/>
                </a:lnTo>
              </a:path>
            </a:pathLst>
          </a:cu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1" name="Freeform 110"/>
          <p:cNvSpPr/>
          <p:nvPr userDrawn="1"/>
        </p:nvSpPr>
        <p:spPr>
          <a:xfrm>
            <a:off x="1691371" y="5374913"/>
            <a:ext cx="1079715" cy="557939"/>
          </a:xfrm>
          <a:custGeom>
            <a:avLst/>
            <a:gdLst>
              <a:gd name="connsiteX0" fmla="*/ 1079715 w 1079715"/>
              <a:gd name="connsiteY0" fmla="*/ 0 h 557939"/>
              <a:gd name="connsiteX1" fmla="*/ 1017722 w 1079715"/>
              <a:gd name="connsiteY1" fmla="*/ 30997 h 557939"/>
              <a:gd name="connsiteX2" fmla="*/ 929898 w 1079715"/>
              <a:gd name="connsiteY2" fmla="*/ 392624 h 557939"/>
              <a:gd name="connsiteX3" fmla="*/ 723254 w 1079715"/>
              <a:gd name="connsiteY3" fmla="*/ 557939 h 557939"/>
              <a:gd name="connsiteX4" fmla="*/ 0 w 1079715"/>
              <a:gd name="connsiteY4" fmla="*/ 459783 h 55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715" h="557939">
                <a:moveTo>
                  <a:pt x="1079715" y="0"/>
                </a:moveTo>
                <a:lnTo>
                  <a:pt x="1017722" y="30997"/>
                </a:lnTo>
                <a:lnTo>
                  <a:pt x="929898" y="392624"/>
                </a:lnTo>
                <a:lnTo>
                  <a:pt x="723254" y="557939"/>
                </a:lnTo>
                <a:lnTo>
                  <a:pt x="0" y="459783"/>
                </a:lnTo>
              </a:path>
            </a:pathLst>
          </a:cu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2" name="Freeform 111"/>
          <p:cNvSpPr/>
          <p:nvPr userDrawn="1"/>
        </p:nvSpPr>
        <p:spPr>
          <a:xfrm>
            <a:off x="4109084" y="38323"/>
            <a:ext cx="417461" cy="4013028"/>
          </a:xfrm>
          <a:custGeom>
            <a:avLst/>
            <a:gdLst>
              <a:gd name="connsiteX0" fmla="*/ 397790 w 397790"/>
              <a:gd name="connsiteY0" fmla="*/ 3952068 h 3952068"/>
              <a:gd name="connsiteX1" fmla="*/ 330631 w 397790"/>
              <a:gd name="connsiteY1" fmla="*/ 3724760 h 3952068"/>
              <a:gd name="connsiteX2" fmla="*/ 284136 w 397790"/>
              <a:gd name="connsiteY2" fmla="*/ 3466454 h 3952068"/>
              <a:gd name="connsiteX3" fmla="*/ 129153 w 397790"/>
              <a:gd name="connsiteY3" fmla="*/ 3177153 h 3952068"/>
              <a:gd name="connsiteX4" fmla="*/ 15499 w 397790"/>
              <a:gd name="connsiteY4" fmla="*/ 2660543 h 3952068"/>
              <a:gd name="connsiteX5" fmla="*/ 82658 w 397790"/>
              <a:gd name="connsiteY5" fmla="*/ 2479729 h 3952068"/>
              <a:gd name="connsiteX6" fmla="*/ 299634 w 397790"/>
              <a:gd name="connsiteY6" fmla="*/ 2309248 h 3952068"/>
              <a:gd name="connsiteX7" fmla="*/ 325465 w 397790"/>
              <a:gd name="connsiteY7" fmla="*/ 1978617 h 3952068"/>
              <a:gd name="connsiteX8" fmla="*/ 103323 w 397790"/>
              <a:gd name="connsiteY8" fmla="*/ 1431010 h 3952068"/>
              <a:gd name="connsiteX9" fmla="*/ 0 w 397790"/>
              <a:gd name="connsiteY9" fmla="*/ 914400 h 3952068"/>
              <a:gd name="connsiteX10" fmla="*/ 77492 w 397790"/>
              <a:gd name="connsiteY10" fmla="*/ 387458 h 3952068"/>
              <a:gd name="connsiteX11" fmla="*/ 170482 w 397790"/>
              <a:gd name="connsiteY11" fmla="*/ 0 h 395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790" h="3952068">
                <a:moveTo>
                  <a:pt x="397790" y="3952068"/>
                </a:moveTo>
                <a:lnTo>
                  <a:pt x="330631" y="3724760"/>
                </a:lnTo>
                <a:lnTo>
                  <a:pt x="284136" y="3466454"/>
                </a:lnTo>
                <a:lnTo>
                  <a:pt x="129153" y="3177153"/>
                </a:lnTo>
                <a:lnTo>
                  <a:pt x="15499" y="2660543"/>
                </a:lnTo>
                <a:lnTo>
                  <a:pt x="82658" y="2479729"/>
                </a:lnTo>
                <a:lnTo>
                  <a:pt x="299634" y="2309248"/>
                </a:lnTo>
                <a:lnTo>
                  <a:pt x="325465" y="1978617"/>
                </a:lnTo>
                <a:lnTo>
                  <a:pt x="103323" y="1431010"/>
                </a:lnTo>
                <a:lnTo>
                  <a:pt x="0" y="914400"/>
                </a:lnTo>
                <a:lnTo>
                  <a:pt x="77492" y="387458"/>
                </a:lnTo>
                <a:lnTo>
                  <a:pt x="170482"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3" name="Freeform 112"/>
          <p:cNvSpPr/>
          <p:nvPr userDrawn="1"/>
        </p:nvSpPr>
        <p:spPr>
          <a:xfrm>
            <a:off x="4637721" y="-95757"/>
            <a:ext cx="545125" cy="4189609"/>
          </a:xfrm>
          <a:custGeom>
            <a:avLst/>
            <a:gdLst>
              <a:gd name="connsiteX0" fmla="*/ 0 w 619932"/>
              <a:gd name="connsiteY0" fmla="*/ 4179377 h 4179377"/>
              <a:gd name="connsiteX1" fmla="*/ 0 w 619932"/>
              <a:gd name="connsiteY1" fmla="*/ 3910739 h 4179377"/>
              <a:gd name="connsiteX2" fmla="*/ 118820 w 619932"/>
              <a:gd name="connsiteY2" fmla="*/ 3729926 h 4179377"/>
              <a:gd name="connsiteX3" fmla="*/ 273803 w 619932"/>
              <a:gd name="connsiteY3" fmla="*/ 3574943 h 4179377"/>
              <a:gd name="connsiteX4" fmla="*/ 423620 w 619932"/>
              <a:gd name="connsiteY4" fmla="*/ 3512950 h 4179377"/>
              <a:gd name="connsiteX5" fmla="*/ 521776 w 619932"/>
              <a:gd name="connsiteY5" fmla="*/ 3337302 h 4179377"/>
              <a:gd name="connsiteX6" fmla="*/ 557939 w 619932"/>
              <a:gd name="connsiteY6" fmla="*/ 3027336 h 4179377"/>
              <a:gd name="connsiteX7" fmla="*/ 619932 w 619932"/>
              <a:gd name="connsiteY7" fmla="*/ 2376407 h 4179377"/>
              <a:gd name="connsiteX8" fmla="*/ 413288 w 619932"/>
              <a:gd name="connsiteY8" fmla="*/ 733587 h 4179377"/>
              <a:gd name="connsiteX9" fmla="*/ 330631 w 619932"/>
              <a:gd name="connsiteY9" fmla="*/ 604434 h 4179377"/>
              <a:gd name="connsiteX10" fmla="*/ 154983 w 619932"/>
              <a:gd name="connsiteY10" fmla="*/ 0 h 417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932" h="4179377">
                <a:moveTo>
                  <a:pt x="0" y="4179377"/>
                </a:moveTo>
                <a:lnTo>
                  <a:pt x="0" y="3910739"/>
                </a:lnTo>
                <a:lnTo>
                  <a:pt x="118820" y="3729926"/>
                </a:lnTo>
                <a:lnTo>
                  <a:pt x="273803" y="3574943"/>
                </a:lnTo>
                <a:lnTo>
                  <a:pt x="423620" y="3512950"/>
                </a:lnTo>
                <a:lnTo>
                  <a:pt x="521776" y="3337302"/>
                </a:lnTo>
                <a:lnTo>
                  <a:pt x="557939" y="3027336"/>
                </a:lnTo>
                <a:lnTo>
                  <a:pt x="619932" y="2376407"/>
                </a:lnTo>
                <a:lnTo>
                  <a:pt x="413288" y="733587"/>
                </a:lnTo>
                <a:lnTo>
                  <a:pt x="330631" y="604434"/>
                </a:lnTo>
                <a:lnTo>
                  <a:pt x="154983"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4" name="Freeform 113"/>
          <p:cNvSpPr/>
          <p:nvPr userDrawn="1"/>
        </p:nvSpPr>
        <p:spPr>
          <a:xfrm>
            <a:off x="1717159" y="2766162"/>
            <a:ext cx="1689316" cy="2293145"/>
          </a:xfrm>
          <a:custGeom>
            <a:avLst/>
            <a:gdLst>
              <a:gd name="connsiteX0" fmla="*/ 1725478 w 1725478"/>
              <a:gd name="connsiteY0" fmla="*/ 2350576 h 2350576"/>
              <a:gd name="connsiteX1" fmla="*/ 1668651 w 1725478"/>
              <a:gd name="connsiteY1" fmla="*/ 2231756 h 2350576"/>
              <a:gd name="connsiteX2" fmla="*/ 1467173 w 1725478"/>
              <a:gd name="connsiteY2" fmla="*/ 2050942 h 2350576"/>
              <a:gd name="connsiteX3" fmla="*/ 1110712 w 1725478"/>
              <a:gd name="connsiteY3" fmla="*/ 1735810 h 2350576"/>
              <a:gd name="connsiteX4" fmla="*/ 0 w 1725478"/>
              <a:gd name="connsiteY4" fmla="*/ 0 h 23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478" h="2350576">
                <a:moveTo>
                  <a:pt x="1725478" y="2350576"/>
                </a:moveTo>
                <a:lnTo>
                  <a:pt x="1668651" y="2231756"/>
                </a:lnTo>
                <a:lnTo>
                  <a:pt x="1467173" y="2050942"/>
                </a:lnTo>
                <a:lnTo>
                  <a:pt x="1110712" y="1735810"/>
                </a:lnTo>
                <a:lnTo>
                  <a:pt x="0"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5" name="Freeform 114"/>
          <p:cNvSpPr/>
          <p:nvPr userDrawn="1"/>
        </p:nvSpPr>
        <p:spPr>
          <a:xfrm>
            <a:off x="2027125" y="1025056"/>
            <a:ext cx="2087106" cy="2205925"/>
          </a:xfrm>
          <a:custGeom>
            <a:avLst/>
            <a:gdLst>
              <a:gd name="connsiteX0" fmla="*/ 0 w 2087106"/>
              <a:gd name="connsiteY0" fmla="*/ 2205925 h 2205925"/>
              <a:gd name="connsiteX1" fmla="*/ 15499 w 2087106"/>
              <a:gd name="connsiteY1" fmla="*/ 2128434 h 2205925"/>
              <a:gd name="connsiteX2" fmla="*/ 185980 w 2087106"/>
              <a:gd name="connsiteY2" fmla="*/ 1916623 h 2205925"/>
              <a:gd name="connsiteX3" fmla="*/ 1152041 w 2087106"/>
              <a:gd name="connsiteY3" fmla="*/ 645762 h 2205925"/>
              <a:gd name="connsiteX4" fmla="*/ 1549831 w 2087106"/>
              <a:gd name="connsiteY4" fmla="*/ 366793 h 2205925"/>
              <a:gd name="connsiteX5" fmla="*/ 1813302 w 2087106"/>
              <a:gd name="connsiteY5" fmla="*/ 356461 h 2205925"/>
              <a:gd name="connsiteX6" fmla="*/ 1937289 w 2087106"/>
              <a:gd name="connsiteY6" fmla="*/ 232474 h 2205925"/>
              <a:gd name="connsiteX7" fmla="*/ 2087106 w 2087106"/>
              <a:gd name="connsiteY7" fmla="*/ 0 h 22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7106" h="2205925">
                <a:moveTo>
                  <a:pt x="0" y="2205925"/>
                </a:moveTo>
                <a:lnTo>
                  <a:pt x="15499" y="2128434"/>
                </a:lnTo>
                <a:lnTo>
                  <a:pt x="185980" y="1916623"/>
                </a:lnTo>
                <a:lnTo>
                  <a:pt x="1152041" y="645762"/>
                </a:lnTo>
                <a:lnTo>
                  <a:pt x="1549831" y="366793"/>
                </a:lnTo>
                <a:lnTo>
                  <a:pt x="1813302" y="356461"/>
                </a:lnTo>
                <a:lnTo>
                  <a:pt x="1937289" y="232474"/>
                </a:lnTo>
                <a:lnTo>
                  <a:pt x="2087106"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6" name="Freeform 115"/>
          <p:cNvSpPr/>
          <p:nvPr userDrawn="1"/>
        </p:nvSpPr>
        <p:spPr>
          <a:xfrm>
            <a:off x="5478908" y="3258868"/>
            <a:ext cx="1419814" cy="1250235"/>
          </a:xfrm>
          <a:custGeom>
            <a:avLst/>
            <a:gdLst>
              <a:gd name="connsiteX0" fmla="*/ 0 w 1419814"/>
              <a:gd name="connsiteY0" fmla="*/ 1223633 h 1250234"/>
              <a:gd name="connsiteX1" fmla="*/ 169580 w 1419814"/>
              <a:gd name="connsiteY1" fmla="*/ 1250234 h 1250234"/>
              <a:gd name="connsiteX2" fmla="*/ 266007 w 1419814"/>
              <a:gd name="connsiteY2" fmla="*/ 1223633 h 1250234"/>
              <a:gd name="connsiteX3" fmla="*/ 369085 w 1419814"/>
              <a:gd name="connsiteY3" fmla="*/ 1090630 h 1250234"/>
              <a:gd name="connsiteX4" fmla="*/ 485463 w 1419814"/>
              <a:gd name="connsiteY4" fmla="*/ 299258 h 1250234"/>
              <a:gd name="connsiteX5" fmla="*/ 548640 w 1419814"/>
              <a:gd name="connsiteY5" fmla="*/ 159604 h 1250234"/>
              <a:gd name="connsiteX6" fmla="*/ 691619 w 1419814"/>
              <a:gd name="connsiteY6" fmla="*/ 113053 h 1250234"/>
              <a:gd name="connsiteX7" fmla="*/ 1107255 w 1419814"/>
              <a:gd name="connsiteY7" fmla="*/ 129679 h 1250234"/>
              <a:gd name="connsiteX8" fmla="*/ 1263535 w 1419814"/>
              <a:gd name="connsiteY8" fmla="*/ 116378 h 1250234"/>
              <a:gd name="connsiteX9" fmla="*/ 1419814 w 1419814"/>
              <a:gd name="connsiteY9" fmla="*/ 0 h 125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814" h="1250234">
                <a:moveTo>
                  <a:pt x="0" y="1223633"/>
                </a:moveTo>
                <a:lnTo>
                  <a:pt x="169580" y="1250234"/>
                </a:lnTo>
                <a:lnTo>
                  <a:pt x="266007" y="1223633"/>
                </a:lnTo>
                <a:lnTo>
                  <a:pt x="369085" y="1090630"/>
                </a:lnTo>
                <a:lnTo>
                  <a:pt x="485463" y="299258"/>
                </a:lnTo>
                <a:lnTo>
                  <a:pt x="548640" y="159604"/>
                </a:lnTo>
                <a:lnTo>
                  <a:pt x="691619" y="113053"/>
                </a:lnTo>
                <a:lnTo>
                  <a:pt x="1107255" y="129679"/>
                </a:lnTo>
                <a:lnTo>
                  <a:pt x="1263535" y="116378"/>
                </a:lnTo>
                <a:lnTo>
                  <a:pt x="1419814"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7" name="Freeform 116"/>
          <p:cNvSpPr/>
          <p:nvPr userDrawn="1"/>
        </p:nvSpPr>
        <p:spPr>
          <a:xfrm>
            <a:off x="5844668" y="1805356"/>
            <a:ext cx="279308" cy="1778924"/>
          </a:xfrm>
          <a:custGeom>
            <a:avLst/>
            <a:gdLst>
              <a:gd name="connsiteX0" fmla="*/ 106403 w 279308"/>
              <a:gd name="connsiteY0" fmla="*/ 1778924 h 1778924"/>
              <a:gd name="connsiteX1" fmla="*/ 6650 w 279308"/>
              <a:gd name="connsiteY1" fmla="*/ 1692472 h 1778924"/>
              <a:gd name="connsiteX2" fmla="*/ 0 w 279308"/>
              <a:gd name="connsiteY2" fmla="*/ 1559468 h 1778924"/>
              <a:gd name="connsiteX3" fmla="*/ 56527 w 279308"/>
              <a:gd name="connsiteY3" fmla="*/ 1349987 h 1778924"/>
              <a:gd name="connsiteX4" fmla="*/ 99753 w 279308"/>
              <a:gd name="connsiteY4" fmla="*/ 1276835 h 1778924"/>
              <a:gd name="connsiteX5" fmla="*/ 146304 w 279308"/>
              <a:gd name="connsiteY5" fmla="*/ 1034104 h 1778924"/>
              <a:gd name="connsiteX6" fmla="*/ 209481 w 279308"/>
              <a:gd name="connsiteY6" fmla="*/ 555290 h 1778924"/>
              <a:gd name="connsiteX7" fmla="*/ 279308 w 279308"/>
              <a:gd name="connsiteY7" fmla="*/ 0 h 177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308" h="1778924">
                <a:moveTo>
                  <a:pt x="106403" y="1778924"/>
                </a:moveTo>
                <a:lnTo>
                  <a:pt x="6650" y="1692472"/>
                </a:lnTo>
                <a:lnTo>
                  <a:pt x="0" y="1559468"/>
                </a:lnTo>
                <a:lnTo>
                  <a:pt x="56527" y="1349987"/>
                </a:lnTo>
                <a:lnTo>
                  <a:pt x="99753" y="1276835"/>
                </a:lnTo>
                <a:lnTo>
                  <a:pt x="146304" y="1034104"/>
                </a:lnTo>
                <a:lnTo>
                  <a:pt x="209481" y="555290"/>
                </a:lnTo>
                <a:lnTo>
                  <a:pt x="279308"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18" name="Freeform 117"/>
          <p:cNvSpPr/>
          <p:nvPr userDrawn="1"/>
        </p:nvSpPr>
        <p:spPr>
          <a:xfrm>
            <a:off x="2407632" y="3851984"/>
            <a:ext cx="1413164" cy="199505"/>
          </a:xfrm>
          <a:custGeom>
            <a:avLst/>
            <a:gdLst>
              <a:gd name="connsiteX0" fmla="*/ 1413164 w 1413164"/>
              <a:gd name="connsiteY0" fmla="*/ 182880 h 199505"/>
              <a:gd name="connsiteX1" fmla="*/ 1246909 w 1413164"/>
              <a:gd name="connsiteY1" fmla="*/ 199505 h 199505"/>
              <a:gd name="connsiteX2" fmla="*/ 133004 w 1413164"/>
              <a:gd name="connsiteY2" fmla="*/ 49876 h 199505"/>
              <a:gd name="connsiteX3" fmla="*/ 0 w 1413164"/>
              <a:gd name="connsiteY3" fmla="*/ 0 h 199505"/>
            </a:gdLst>
            <a:ahLst/>
            <a:cxnLst>
              <a:cxn ang="0">
                <a:pos x="connsiteX0" y="connsiteY0"/>
              </a:cxn>
              <a:cxn ang="0">
                <a:pos x="connsiteX1" y="connsiteY1"/>
              </a:cxn>
              <a:cxn ang="0">
                <a:pos x="connsiteX2" y="connsiteY2"/>
              </a:cxn>
              <a:cxn ang="0">
                <a:pos x="connsiteX3" y="connsiteY3"/>
              </a:cxn>
            </a:cxnLst>
            <a:rect l="l" t="t" r="r" b="b"/>
            <a:pathLst>
              <a:path w="1413164" h="199505">
                <a:moveTo>
                  <a:pt x="1413164" y="182880"/>
                </a:moveTo>
                <a:lnTo>
                  <a:pt x="1246909" y="199505"/>
                </a:lnTo>
                <a:lnTo>
                  <a:pt x="133004" y="49876"/>
                </a:lnTo>
                <a:lnTo>
                  <a:pt x="0"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20" name="Freeform 119"/>
          <p:cNvSpPr/>
          <p:nvPr userDrawn="1"/>
        </p:nvSpPr>
        <p:spPr>
          <a:xfrm>
            <a:off x="4914553" y="4199666"/>
            <a:ext cx="544749" cy="286967"/>
          </a:xfrm>
          <a:custGeom>
            <a:avLst/>
            <a:gdLst>
              <a:gd name="connsiteX0" fmla="*/ 0 w 544749"/>
              <a:gd name="connsiteY0" fmla="*/ 121595 h 286966"/>
              <a:gd name="connsiteX1" fmla="*/ 92413 w 544749"/>
              <a:gd name="connsiteY1" fmla="*/ 107004 h 286966"/>
              <a:gd name="connsiteX2" fmla="*/ 413426 w 544749"/>
              <a:gd name="connsiteY2" fmla="*/ 0 h 286966"/>
              <a:gd name="connsiteX3" fmla="*/ 481519 w 544749"/>
              <a:gd name="connsiteY3" fmla="*/ 19455 h 286966"/>
              <a:gd name="connsiteX4" fmla="*/ 544749 w 544749"/>
              <a:gd name="connsiteY4" fmla="*/ 218872 h 286966"/>
              <a:gd name="connsiteX5" fmla="*/ 520430 w 544749"/>
              <a:gd name="connsiteY5" fmla="*/ 286966 h 28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749" h="286966">
                <a:moveTo>
                  <a:pt x="0" y="121595"/>
                </a:moveTo>
                <a:lnTo>
                  <a:pt x="92413" y="107004"/>
                </a:lnTo>
                <a:lnTo>
                  <a:pt x="413426" y="0"/>
                </a:lnTo>
                <a:lnTo>
                  <a:pt x="481519" y="19455"/>
                </a:lnTo>
                <a:lnTo>
                  <a:pt x="544749" y="218872"/>
                </a:lnTo>
                <a:lnTo>
                  <a:pt x="520430" y="286966"/>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21" name="Freeform 120"/>
          <p:cNvSpPr/>
          <p:nvPr userDrawn="1"/>
        </p:nvSpPr>
        <p:spPr>
          <a:xfrm>
            <a:off x="1599714" y="1027504"/>
            <a:ext cx="2856016" cy="1157845"/>
          </a:xfrm>
          <a:custGeom>
            <a:avLst/>
            <a:gdLst>
              <a:gd name="connsiteX0" fmla="*/ 2856016 w 2856016"/>
              <a:gd name="connsiteY0" fmla="*/ 1157845 h 1157845"/>
              <a:gd name="connsiteX1" fmla="*/ 2749138 w 2856016"/>
              <a:gd name="connsiteY1" fmla="*/ 1056904 h 1157845"/>
              <a:gd name="connsiteX2" fmla="*/ 2493819 w 2856016"/>
              <a:gd name="connsiteY2" fmla="*/ 1039091 h 1157845"/>
              <a:gd name="connsiteX3" fmla="*/ 2297876 w 2856016"/>
              <a:gd name="connsiteY3" fmla="*/ 1092530 h 1157845"/>
              <a:gd name="connsiteX4" fmla="*/ 2125684 w 2856016"/>
              <a:gd name="connsiteY4" fmla="*/ 1092530 h 1157845"/>
              <a:gd name="connsiteX5" fmla="*/ 1894115 w 2856016"/>
              <a:gd name="connsiteY5" fmla="*/ 1068780 h 1157845"/>
              <a:gd name="connsiteX6" fmla="*/ 1579419 w 2856016"/>
              <a:gd name="connsiteY6" fmla="*/ 973777 h 1157845"/>
              <a:gd name="connsiteX7" fmla="*/ 1235034 w 2856016"/>
              <a:gd name="connsiteY7" fmla="*/ 860962 h 1157845"/>
              <a:gd name="connsiteX8" fmla="*/ 961902 w 2856016"/>
              <a:gd name="connsiteY8" fmla="*/ 819398 h 1157845"/>
              <a:gd name="connsiteX9" fmla="*/ 819398 w 2856016"/>
              <a:gd name="connsiteY9" fmla="*/ 676894 h 1157845"/>
              <a:gd name="connsiteX10" fmla="*/ 659081 w 2856016"/>
              <a:gd name="connsiteY10" fmla="*/ 480951 h 1157845"/>
              <a:gd name="connsiteX11" fmla="*/ 290946 w 2856016"/>
              <a:gd name="connsiteY11" fmla="*/ 290946 h 1157845"/>
              <a:gd name="connsiteX12" fmla="*/ 0 w 2856016"/>
              <a:gd name="connsiteY12" fmla="*/ 0 h 115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6016" h="1157845">
                <a:moveTo>
                  <a:pt x="2856016" y="1157845"/>
                </a:moveTo>
                <a:cubicBezTo>
                  <a:pt x="2832760" y="1117270"/>
                  <a:pt x="2809504" y="1076696"/>
                  <a:pt x="2749138" y="1056904"/>
                </a:cubicBezTo>
                <a:cubicBezTo>
                  <a:pt x="2688772" y="1037112"/>
                  <a:pt x="2569029" y="1033153"/>
                  <a:pt x="2493819" y="1039091"/>
                </a:cubicBezTo>
                <a:cubicBezTo>
                  <a:pt x="2418609" y="1045029"/>
                  <a:pt x="2359232" y="1083623"/>
                  <a:pt x="2297876" y="1092530"/>
                </a:cubicBezTo>
                <a:cubicBezTo>
                  <a:pt x="2236520" y="1101436"/>
                  <a:pt x="2192977" y="1096488"/>
                  <a:pt x="2125684" y="1092530"/>
                </a:cubicBezTo>
                <a:cubicBezTo>
                  <a:pt x="2058390" y="1088572"/>
                  <a:pt x="1985159" y="1088572"/>
                  <a:pt x="1894115" y="1068780"/>
                </a:cubicBezTo>
                <a:cubicBezTo>
                  <a:pt x="1803071" y="1048988"/>
                  <a:pt x="1689266" y="1008413"/>
                  <a:pt x="1579419" y="973777"/>
                </a:cubicBezTo>
                <a:cubicBezTo>
                  <a:pt x="1469572" y="939141"/>
                  <a:pt x="1337953" y="886692"/>
                  <a:pt x="1235034" y="860962"/>
                </a:cubicBezTo>
                <a:cubicBezTo>
                  <a:pt x="1132115" y="835232"/>
                  <a:pt x="1031175" y="850076"/>
                  <a:pt x="961902" y="819398"/>
                </a:cubicBezTo>
                <a:cubicBezTo>
                  <a:pt x="892629" y="788720"/>
                  <a:pt x="869868" y="733302"/>
                  <a:pt x="819398" y="676894"/>
                </a:cubicBezTo>
                <a:cubicBezTo>
                  <a:pt x="768928" y="620486"/>
                  <a:pt x="747156" y="545276"/>
                  <a:pt x="659081" y="480951"/>
                </a:cubicBezTo>
                <a:cubicBezTo>
                  <a:pt x="571006" y="416626"/>
                  <a:pt x="400793" y="371105"/>
                  <a:pt x="290946" y="290946"/>
                </a:cubicBezTo>
                <a:cubicBezTo>
                  <a:pt x="181099" y="210787"/>
                  <a:pt x="90549" y="105393"/>
                  <a:pt x="0" y="0"/>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22" name="Freeform 121"/>
          <p:cNvSpPr/>
          <p:nvPr userDrawn="1"/>
        </p:nvSpPr>
        <p:spPr>
          <a:xfrm>
            <a:off x="1196363" y="747012"/>
            <a:ext cx="5550848" cy="4062325"/>
          </a:xfrm>
          <a:custGeom>
            <a:avLst/>
            <a:gdLst>
              <a:gd name="connsiteX0" fmla="*/ 697494 w 5550848"/>
              <a:gd name="connsiteY0" fmla="*/ 4062325 h 4062325"/>
              <a:gd name="connsiteX1" fmla="*/ 561841 w 5550848"/>
              <a:gd name="connsiteY1" fmla="*/ 3876430 h 4062325"/>
              <a:gd name="connsiteX2" fmla="*/ 481455 w 5550848"/>
              <a:gd name="connsiteY2" fmla="*/ 3660391 h 4062325"/>
              <a:gd name="connsiteX3" fmla="*/ 446285 w 5550848"/>
              <a:gd name="connsiteY3" fmla="*/ 3384061 h 4062325"/>
              <a:gd name="connsiteX4" fmla="*/ 285512 w 5550848"/>
              <a:gd name="connsiteY4" fmla="*/ 3273529 h 4062325"/>
              <a:gd name="connsiteX5" fmla="*/ 109666 w 5550848"/>
              <a:gd name="connsiteY5" fmla="*/ 3243384 h 4062325"/>
              <a:gd name="connsiteX6" fmla="*/ 4158 w 5550848"/>
              <a:gd name="connsiteY6" fmla="*/ 3062514 h 4062325"/>
              <a:gd name="connsiteX7" fmla="*/ 34303 w 5550848"/>
              <a:gd name="connsiteY7" fmla="*/ 2846474 h 4062325"/>
              <a:gd name="connsiteX8" fmla="*/ 154883 w 5550848"/>
              <a:gd name="connsiteY8" fmla="*/ 2635459 h 4062325"/>
              <a:gd name="connsiteX9" fmla="*/ 154883 w 5550848"/>
              <a:gd name="connsiteY9" fmla="*/ 2459613 h 4062325"/>
              <a:gd name="connsiteX10" fmla="*/ 260391 w 5550848"/>
              <a:gd name="connsiteY10" fmla="*/ 2328984 h 4062325"/>
              <a:gd name="connsiteX11" fmla="*/ 411116 w 5550848"/>
              <a:gd name="connsiteY11" fmla="*/ 2323960 h 4062325"/>
              <a:gd name="connsiteX12" fmla="*/ 586962 w 5550848"/>
              <a:gd name="connsiteY12" fmla="*/ 2323960 h 4062325"/>
              <a:gd name="connsiteX13" fmla="*/ 732663 w 5550848"/>
              <a:gd name="connsiteY13" fmla="*/ 2188307 h 4062325"/>
              <a:gd name="connsiteX14" fmla="*/ 828123 w 5550848"/>
              <a:gd name="connsiteY14" fmla="*/ 2002413 h 4062325"/>
              <a:gd name="connsiteX15" fmla="*/ 1079331 w 5550848"/>
              <a:gd name="connsiteY15" fmla="*/ 1786373 h 4062325"/>
              <a:gd name="connsiteX16" fmla="*/ 1420975 w 5550848"/>
              <a:gd name="connsiteY16" fmla="*/ 1525116 h 4062325"/>
              <a:gd name="connsiteX17" fmla="*/ 1506386 w 5550848"/>
              <a:gd name="connsiteY17" fmla="*/ 1354294 h 4062325"/>
              <a:gd name="connsiteX18" fmla="*/ 1601846 w 5550848"/>
              <a:gd name="connsiteY18" fmla="*/ 1223665 h 4062325"/>
              <a:gd name="connsiteX19" fmla="*/ 2224844 w 5550848"/>
              <a:gd name="connsiteY19" fmla="*/ 625788 h 4062325"/>
              <a:gd name="connsiteX20" fmla="*/ 2551415 w 5550848"/>
              <a:gd name="connsiteY20" fmla="*/ 304241 h 4062325"/>
              <a:gd name="connsiteX21" fmla="*/ 2677019 w 5550848"/>
              <a:gd name="connsiteY21" fmla="*/ 208782 h 4062325"/>
              <a:gd name="connsiteX22" fmla="*/ 2913156 w 5550848"/>
              <a:gd name="connsiteY22" fmla="*/ 198733 h 4062325"/>
              <a:gd name="connsiteX23" fmla="*/ 3078953 w 5550848"/>
              <a:gd name="connsiteY23" fmla="*/ 198733 h 4062325"/>
              <a:gd name="connsiteX24" fmla="*/ 3490936 w 5550848"/>
              <a:gd name="connsiteY24" fmla="*/ 188685 h 4062325"/>
              <a:gd name="connsiteX25" fmla="*/ 4113934 w 5550848"/>
              <a:gd name="connsiteY25" fmla="*/ 118347 h 4062325"/>
              <a:gd name="connsiteX26" fmla="*/ 4952971 w 5550848"/>
              <a:gd name="connsiteY26" fmla="*/ 7815 h 4062325"/>
              <a:gd name="connsiteX27" fmla="*/ 5550848 w 5550848"/>
              <a:gd name="connsiteY27" fmla="*/ 17863 h 40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0848" h="4062325">
                <a:moveTo>
                  <a:pt x="697494" y="4062325"/>
                </a:moveTo>
                <a:cubicBezTo>
                  <a:pt x="647670" y="4002872"/>
                  <a:pt x="597847" y="3943419"/>
                  <a:pt x="561841" y="3876430"/>
                </a:cubicBezTo>
                <a:cubicBezTo>
                  <a:pt x="525834" y="3809441"/>
                  <a:pt x="500714" y="3742452"/>
                  <a:pt x="481455" y="3660391"/>
                </a:cubicBezTo>
                <a:cubicBezTo>
                  <a:pt x="462196" y="3578330"/>
                  <a:pt x="478942" y="3448538"/>
                  <a:pt x="446285" y="3384061"/>
                </a:cubicBezTo>
                <a:cubicBezTo>
                  <a:pt x="413628" y="3319584"/>
                  <a:pt x="341615" y="3296975"/>
                  <a:pt x="285512" y="3273529"/>
                </a:cubicBezTo>
                <a:cubicBezTo>
                  <a:pt x="229409" y="3250083"/>
                  <a:pt x="156558" y="3278553"/>
                  <a:pt x="109666" y="3243384"/>
                </a:cubicBezTo>
                <a:cubicBezTo>
                  <a:pt x="62774" y="3208215"/>
                  <a:pt x="16718" y="3128666"/>
                  <a:pt x="4158" y="3062514"/>
                </a:cubicBezTo>
                <a:cubicBezTo>
                  <a:pt x="-8403" y="2996362"/>
                  <a:pt x="9182" y="2917650"/>
                  <a:pt x="34303" y="2846474"/>
                </a:cubicBezTo>
                <a:cubicBezTo>
                  <a:pt x="59424" y="2775298"/>
                  <a:pt x="134786" y="2699936"/>
                  <a:pt x="154883" y="2635459"/>
                </a:cubicBezTo>
                <a:cubicBezTo>
                  <a:pt x="174980" y="2570982"/>
                  <a:pt x="137298" y="2510692"/>
                  <a:pt x="154883" y="2459613"/>
                </a:cubicBezTo>
                <a:cubicBezTo>
                  <a:pt x="172468" y="2408534"/>
                  <a:pt x="217686" y="2351593"/>
                  <a:pt x="260391" y="2328984"/>
                </a:cubicBezTo>
                <a:cubicBezTo>
                  <a:pt x="303096" y="2306375"/>
                  <a:pt x="356688" y="2324797"/>
                  <a:pt x="411116" y="2323960"/>
                </a:cubicBezTo>
                <a:cubicBezTo>
                  <a:pt x="465544" y="2323123"/>
                  <a:pt x="533371" y="2346569"/>
                  <a:pt x="586962" y="2323960"/>
                </a:cubicBezTo>
                <a:cubicBezTo>
                  <a:pt x="640553" y="2301351"/>
                  <a:pt x="692469" y="2241898"/>
                  <a:pt x="732663" y="2188307"/>
                </a:cubicBezTo>
                <a:cubicBezTo>
                  <a:pt x="772857" y="2134716"/>
                  <a:pt x="770345" y="2069402"/>
                  <a:pt x="828123" y="2002413"/>
                </a:cubicBezTo>
                <a:cubicBezTo>
                  <a:pt x="885901" y="1935424"/>
                  <a:pt x="980522" y="1865922"/>
                  <a:pt x="1079331" y="1786373"/>
                </a:cubicBezTo>
                <a:cubicBezTo>
                  <a:pt x="1178140" y="1706823"/>
                  <a:pt x="1349799" y="1597129"/>
                  <a:pt x="1420975" y="1525116"/>
                </a:cubicBezTo>
                <a:cubicBezTo>
                  <a:pt x="1492151" y="1453103"/>
                  <a:pt x="1476241" y="1404536"/>
                  <a:pt x="1506386" y="1354294"/>
                </a:cubicBezTo>
                <a:cubicBezTo>
                  <a:pt x="1536531" y="1304052"/>
                  <a:pt x="1482103" y="1345083"/>
                  <a:pt x="1601846" y="1223665"/>
                </a:cubicBezTo>
                <a:cubicBezTo>
                  <a:pt x="1721589" y="1102247"/>
                  <a:pt x="2066583" y="779025"/>
                  <a:pt x="2224844" y="625788"/>
                </a:cubicBezTo>
                <a:cubicBezTo>
                  <a:pt x="2383105" y="472551"/>
                  <a:pt x="2476053" y="373742"/>
                  <a:pt x="2551415" y="304241"/>
                </a:cubicBezTo>
                <a:cubicBezTo>
                  <a:pt x="2626777" y="234740"/>
                  <a:pt x="2616729" y="226367"/>
                  <a:pt x="2677019" y="208782"/>
                </a:cubicBezTo>
                <a:cubicBezTo>
                  <a:pt x="2737309" y="191197"/>
                  <a:pt x="2846167" y="200408"/>
                  <a:pt x="2913156" y="198733"/>
                </a:cubicBezTo>
                <a:cubicBezTo>
                  <a:pt x="2980145" y="197058"/>
                  <a:pt x="3078953" y="198733"/>
                  <a:pt x="3078953" y="198733"/>
                </a:cubicBezTo>
                <a:cubicBezTo>
                  <a:pt x="3175250" y="197058"/>
                  <a:pt x="3318439" y="202083"/>
                  <a:pt x="3490936" y="188685"/>
                </a:cubicBezTo>
                <a:cubicBezTo>
                  <a:pt x="3663433" y="175287"/>
                  <a:pt x="4113934" y="118347"/>
                  <a:pt x="4113934" y="118347"/>
                </a:cubicBezTo>
                <a:cubicBezTo>
                  <a:pt x="4357607" y="88202"/>
                  <a:pt x="4713485" y="24562"/>
                  <a:pt x="4952971" y="7815"/>
                </a:cubicBezTo>
                <a:cubicBezTo>
                  <a:pt x="5192457" y="-8932"/>
                  <a:pt x="5371652" y="4465"/>
                  <a:pt x="5550848" y="17863"/>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24" name="Freeform 123"/>
          <p:cNvSpPr/>
          <p:nvPr userDrawn="1"/>
        </p:nvSpPr>
        <p:spPr>
          <a:xfrm>
            <a:off x="1027222" y="4688806"/>
            <a:ext cx="4303201" cy="864241"/>
          </a:xfrm>
          <a:custGeom>
            <a:avLst/>
            <a:gdLst>
              <a:gd name="connsiteX0" fmla="*/ 4303201 w 4303201"/>
              <a:gd name="connsiteY0" fmla="*/ 55348 h 864241"/>
              <a:gd name="connsiteX1" fmla="*/ 4137404 w 4303201"/>
              <a:gd name="connsiteY1" fmla="*/ 120663 h 864241"/>
              <a:gd name="connsiteX2" fmla="*/ 3931412 w 4303201"/>
              <a:gd name="connsiteY2" fmla="*/ 85493 h 864241"/>
              <a:gd name="connsiteX3" fmla="*/ 3665131 w 4303201"/>
              <a:gd name="connsiteY3" fmla="*/ 45300 h 864241"/>
              <a:gd name="connsiteX4" fmla="*/ 3303390 w 4303201"/>
              <a:gd name="connsiteY4" fmla="*/ 105590 h 864241"/>
              <a:gd name="connsiteX5" fmla="*/ 3052182 w 4303201"/>
              <a:gd name="connsiteY5" fmla="*/ 256315 h 864241"/>
              <a:gd name="connsiteX6" fmla="*/ 2841166 w 4303201"/>
              <a:gd name="connsiteY6" fmla="*/ 241243 h 864241"/>
              <a:gd name="connsiteX7" fmla="*/ 2544740 w 4303201"/>
              <a:gd name="connsiteY7" fmla="*/ 45300 h 864241"/>
              <a:gd name="connsiteX8" fmla="*/ 2283483 w 4303201"/>
              <a:gd name="connsiteY8" fmla="*/ 30227 h 864241"/>
              <a:gd name="connsiteX9" fmla="*/ 2082516 w 4303201"/>
              <a:gd name="connsiteY9" fmla="*/ 82 h 864241"/>
              <a:gd name="connsiteX10" fmla="*/ 1153043 w 4303201"/>
              <a:gd name="connsiteY10" fmla="*/ 40276 h 864241"/>
              <a:gd name="connsiteX11" fmla="*/ 962124 w 4303201"/>
              <a:gd name="connsiteY11" fmla="*/ 65397 h 864241"/>
              <a:gd name="connsiteX12" fmla="*/ 736037 w 4303201"/>
              <a:gd name="connsiteY12" fmla="*/ 221146 h 864241"/>
              <a:gd name="connsiteX13" fmla="*/ 113039 w 4303201"/>
              <a:gd name="connsiteY13" fmla="*/ 613032 h 864241"/>
              <a:gd name="connsiteX14" fmla="*/ 2507 w 4303201"/>
              <a:gd name="connsiteY14" fmla="*/ 864241 h 8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3201" h="864241">
                <a:moveTo>
                  <a:pt x="4303201" y="55348"/>
                </a:moveTo>
                <a:cubicBezTo>
                  <a:pt x="4251285" y="85493"/>
                  <a:pt x="4199369" y="115639"/>
                  <a:pt x="4137404" y="120663"/>
                </a:cubicBezTo>
                <a:cubicBezTo>
                  <a:pt x="4075439" y="125687"/>
                  <a:pt x="3931412" y="85493"/>
                  <a:pt x="3931412" y="85493"/>
                </a:cubicBezTo>
                <a:cubicBezTo>
                  <a:pt x="3852700" y="72933"/>
                  <a:pt x="3769801" y="41951"/>
                  <a:pt x="3665131" y="45300"/>
                </a:cubicBezTo>
                <a:cubicBezTo>
                  <a:pt x="3560461" y="48649"/>
                  <a:pt x="3405548" y="70421"/>
                  <a:pt x="3303390" y="105590"/>
                </a:cubicBezTo>
                <a:cubicBezTo>
                  <a:pt x="3201232" y="140759"/>
                  <a:pt x="3129219" y="233706"/>
                  <a:pt x="3052182" y="256315"/>
                </a:cubicBezTo>
                <a:cubicBezTo>
                  <a:pt x="2975145" y="278924"/>
                  <a:pt x="2925740" y="276412"/>
                  <a:pt x="2841166" y="241243"/>
                </a:cubicBezTo>
                <a:cubicBezTo>
                  <a:pt x="2756592" y="206074"/>
                  <a:pt x="2637687" y="80469"/>
                  <a:pt x="2544740" y="45300"/>
                </a:cubicBezTo>
                <a:cubicBezTo>
                  <a:pt x="2451793" y="10131"/>
                  <a:pt x="2360520" y="37763"/>
                  <a:pt x="2283483" y="30227"/>
                </a:cubicBezTo>
                <a:cubicBezTo>
                  <a:pt x="2206446" y="22691"/>
                  <a:pt x="2270923" y="-1593"/>
                  <a:pt x="2082516" y="82"/>
                </a:cubicBezTo>
                <a:cubicBezTo>
                  <a:pt x="1894109" y="1757"/>
                  <a:pt x="1339775" y="29390"/>
                  <a:pt x="1153043" y="40276"/>
                </a:cubicBezTo>
                <a:cubicBezTo>
                  <a:pt x="966311" y="51162"/>
                  <a:pt x="1031625" y="35252"/>
                  <a:pt x="962124" y="65397"/>
                </a:cubicBezTo>
                <a:cubicBezTo>
                  <a:pt x="892623" y="95542"/>
                  <a:pt x="877551" y="129874"/>
                  <a:pt x="736037" y="221146"/>
                </a:cubicBezTo>
                <a:cubicBezTo>
                  <a:pt x="594523" y="312418"/>
                  <a:pt x="235294" y="505850"/>
                  <a:pt x="113039" y="613032"/>
                </a:cubicBezTo>
                <a:cubicBezTo>
                  <a:pt x="-9216" y="720215"/>
                  <a:pt x="-3355" y="792228"/>
                  <a:pt x="2507" y="864241"/>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25" name="Freeform 124"/>
          <p:cNvSpPr/>
          <p:nvPr userDrawn="1"/>
        </p:nvSpPr>
        <p:spPr>
          <a:xfrm>
            <a:off x="5844668" y="4699963"/>
            <a:ext cx="1572768" cy="1207008"/>
          </a:xfrm>
          <a:custGeom>
            <a:avLst/>
            <a:gdLst>
              <a:gd name="connsiteX0" fmla="*/ 0 w 1572768"/>
              <a:gd name="connsiteY0" fmla="*/ 0 h 1207008"/>
              <a:gd name="connsiteX1" fmla="*/ 175565 w 1572768"/>
              <a:gd name="connsiteY1" fmla="*/ 58522 h 1207008"/>
              <a:gd name="connsiteX2" fmla="*/ 497434 w 1572768"/>
              <a:gd name="connsiteY2" fmla="*/ 102413 h 1207008"/>
              <a:gd name="connsiteX3" fmla="*/ 687629 w 1572768"/>
              <a:gd name="connsiteY3" fmla="*/ 138989 h 1207008"/>
              <a:gd name="connsiteX4" fmla="*/ 790042 w 1572768"/>
              <a:gd name="connsiteY4" fmla="*/ 241402 h 1207008"/>
              <a:gd name="connsiteX5" fmla="*/ 899770 w 1572768"/>
              <a:gd name="connsiteY5" fmla="*/ 431597 h 1207008"/>
              <a:gd name="connsiteX6" fmla="*/ 1016813 w 1572768"/>
              <a:gd name="connsiteY6" fmla="*/ 468173 h 1207008"/>
              <a:gd name="connsiteX7" fmla="*/ 1068019 w 1572768"/>
              <a:gd name="connsiteY7" fmla="*/ 636423 h 1207008"/>
              <a:gd name="connsiteX8" fmla="*/ 1207008 w 1572768"/>
              <a:gd name="connsiteY8" fmla="*/ 775412 h 1207008"/>
              <a:gd name="connsiteX9" fmla="*/ 1411834 w 1572768"/>
              <a:gd name="connsiteY9" fmla="*/ 855879 h 1207008"/>
              <a:gd name="connsiteX10" fmla="*/ 1492301 w 1572768"/>
              <a:gd name="connsiteY10" fmla="*/ 965607 h 1207008"/>
              <a:gd name="connsiteX11" fmla="*/ 1572768 w 1572768"/>
              <a:gd name="connsiteY11" fmla="*/ 1207008 h 12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2768" h="1207008">
                <a:moveTo>
                  <a:pt x="0" y="0"/>
                </a:moveTo>
                <a:lnTo>
                  <a:pt x="175565" y="58522"/>
                </a:lnTo>
                <a:lnTo>
                  <a:pt x="497434" y="102413"/>
                </a:lnTo>
                <a:lnTo>
                  <a:pt x="687629" y="138989"/>
                </a:lnTo>
                <a:lnTo>
                  <a:pt x="790042" y="241402"/>
                </a:lnTo>
                <a:lnTo>
                  <a:pt x="899770" y="431597"/>
                </a:lnTo>
                <a:lnTo>
                  <a:pt x="1016813" y="468173"/>
                </a:lnTo>
                <a:lnTo>
                  <a:pt x="1068019" y="636423"/>
                </a:lnTo>
                <a:lnTo>
                  <a:pt x="1207008" y="775412"/>
                </a:lnTo>
                <a:lnTo>
                  <a:pt x="1411834" y="855879"/>
                </a:lnTo>
                <a:lnTo>
                  <a:pt x="1492301" y="965607"/>
                </a:lnTo>
                <a:lnTo>
                  <a:pt x="1572768" y="1207008"/>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30"/>
            <a:endParaRPr lang="en-AU" sz="900" b="0">
              <a:solidFill>
                <a:prstClr val="white"/>
              </a:solidFill>
            </a:endParaRPr>
          </a:p>
        </p:txBody>
      </p:sp>
      <p:sp>
        <p:nvSpPr>
          <p:cNvPr id="126" name="Freeform 125"/>
          <p:cNvSpPr/>
          <p:nvPr userDrawn="1"/>
        </p:nvSpPr>
        <p:spPr>
          <a:xfrm>
            <a:off x="6481090" y="4699964"/>
            <a:ext cx="1104596" cy="212141"/>
          </a:xfrm>
          <a:custGeom>
            <a:avLst/>
            <a:gdLst>
              <a:gd name="connsiteX0" fmla="*/ 0 w 1104596"/>
              <a:gd name="connsiteY0" fmla="*/ 124359 h 212141"/>
              <a:gd name="connsiteX1" fmla="*/ 182880 w 1104596"/>
              <a:gd name="connsiteY1" fmla="*/ 95098 h 212141"/>
              <a:gd name="connsiteX2" fmla="*/ 299924 w 1104596"/>
              <a:gd name="connsiteY2" fmla="*/ 29261 h 212141"/>
              <a:gd name="connsiteX3" fmla="*/ 482804 w 1104596"/>
              <a:gd name="connsiteY3" fmla="*/ 0 h 212141"/>
              <a:gd name="connsiteX4" fmla="*/ 768096 w 1104596"/>
              <a:gd name="connsiteY4" fmla="*/ 43892 h 212141"/>
              <a:gd name="connsiteX5" fmla="*/ 907085 w 1104596"/>
              <a:gd name="connsiteY5" fmla="*/ 131674 h 212141"/>
              <a:gd name="connsiteX6" fmla="*/ 1104596 w 1104596"/>
              <a:gd name="connsiteY6" fmla="*/ 212141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596" h="212141">
                <a:moveTo>
                  <a:pt x="0" y="124359"/>
                </a:moveTo>
                <a:lnTo>
                  <a:pt x="182880" y="95098"/>
                </a:lnTo>
                <a:lnTo>
                  <a:pt x="299924" y="29261"/>
                </a:lnTo>
                <a:lnTo>
                  <a:pt x="482804" y="0"/>
                </a:lnTo>
                <a:lnTo>
                  <a:pt x="768096" y="43892"/>
                </a:lnTo>
                <a:lnTo>
                  <a:pt x="907085" y="131674"/>
                </a:lnTo>
                <a:lnTo>
                  <a:pt x="1104596" y="212141"/>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30"/>
            <a:endParaRPr lang="en-AU" sz="900" b="0">
              <a:solidFill>
                <a:prstClr val="white"/>
              </a:solidFill>
            </a:endParaRPr>
          </a:p>
        </p:txBody>
      </p:sp>
      <p:sp>
        <p:nvSpPr>
          <p:cNvPr id="127" name="Freeform 126"/>
          <p:cNvSpPr/>
          <p:nvPr userDrawn="1"/>
        </p:nvSpPr>
        <p:spPr>
          <a:xfrm>
            <a:off x="1175400" y="3437796"/>
            <a:ext cx="1095270" cy="195943"/>
          </a:xfrm>
          <a:custGeom>
            <a:avLst/>
            <a:gdLst>
              <a:gd name="connsiteX0" fmla="*/ 1095270 w 1095270"/>
              <a:gd name="connsiteY0" fmla="*/ 195943 h 195943"/>
              <a:gd name="connsiteX1" fmla="*/ 1024932 w 1095270"/>
              <a:gd name="connsiteY1" fmla="*/ 145701 h 195943"/>
              <a:gd name="connsiteX2" fmla="*/ 894303 w 1095270"/>
              <a:gd name="connsiteY2" fmla="*/ 100483 h 195943"/>
              <a:gd name="connsiteX3" fmla="*/ 0 w 1095270"/>
              <a:gd name="connsiteY3" fmla="*/ 0 h 195943"/>
            </a:gdLst>
            <a:ahLst/>
            <a:cxnLst>
              <a:cxn ang="0">
                <a:pos x="connsiteX0" y="connsiteY0"/>
              </a:cxn>
              <a:cxn ang="0">
                <a:pos x="connsiteX1" y="connsiteY1"/>
              </a:cxn>
              <a:cxn ang="0">
                <a:pos x="connsiteX2" y="connsiteY2"/>
              </a:cxn>
              <a:cxn ang="0">
                <a:pos x="connsiteX3" y="connsiteY3"/>
              </a:cxn>
            </a:cxnLst>
            <a:rect l="l" t="t" r="r" b="b"/>
            <a:pathLst>
              <a:path w="1095270" h="195943">
                <a:moveTo>
                  <a:pt x="1095270" y="195943"/>
                </a:moveTo>
                <a:lnTo>
                  <a:pt x="1024932" y="145701"/>
                </a:lnTo>
                <a:lnTo>
                  <a:pt x="894303" y="100483"/>
                </a:lnTo>
                <a:lnTo>
                  <a:pt x="0"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30"/>
            <a:endParaRPr lang="en-AU" sz="900" b="0">
              <a:solidFill>
                <a:prstClr val="white"/>
              </a:solidFill>
            </a:endParaRPr>
          </a:p>
        </p:txBody>
      </p:sp>
      <p:sp>
        <p:nvSpPr>
          <p:cNvPr id="128" name="Freeform 127"/>
          <p:cNvSpPr/>
          <p:nvPr userDrawn="1"/>
        </p:nvSpPr>
        <p:spPr>
          <a:xfrm>
            <a:off x="5835845" y="5114066"/>
            <a:ext cx="77821" cy="744167"/>
          </a:xfrm>
          <a:custGeom>
            <a:avLst/>
            <a:gdLst>
              <a:gd name="connsiteX0" fmla="*/ 24319 w 77821"/>
              <a:gd name="connsiteY0" fmla="*/ 0 h 744166"/>
              <a:gd name="connsiteX1" fmla="*/ 0 w 77821"/>
              <a:gd name="connsiteY1" fmla="*/ 233464 h 744166"/>
              <a:gd name="connsiteX2" fmla="*/ 77821 w 77821"/>
              <a:gd name="connsiteY2" fmla="*/ 418289 h 744166"/>
              <a:gd name="connsiteX3" fmla="*/ 53502 w 77821"/>
              <a:gd name="connsiteY3" fmla="*/ 744166 h 744166"/>
            </a:gdLst>
            <a:ahLst/>
            <a:cxnLst>
              <a:cxn ang="0">
                <a:pos x="connsiteX0" y="connsiteY0"/>
              </a:cxn>
              <a:cxn ang="0">
                <a:pos x="connsiteX1" y="connsiteY1"/>
              </a:cxn>
              <a:cxn ang="0">
                <a:pos x="connsiteX2" y="connsiteY2"/>
              </a:cxn>
              <a:cxn ang="0">
                <a:pos x="connsiteX3" y="connsiteY3"/>
              </a:cxn>
            </a:cxnLst>
            <a:rect l="l" t="t" r="r" b="b"/>
            <a:pathLst>
              <a:path w="77821" h="744166">
                <a:moveTo>
                  <a:pt x="24319" y="0"/>
                </a:moveTo>
                <a:lnTo>
                  <a:pt x="0" y="233464"/>
                </a:lnTo>
                <a:lnTo>
                  <a:pt x="77821" y="418289"/>
                </a:lnTo>
                <a:lnTo>
                  <a:pt x="53502" y="744166"/>
                </a:lnTo>
              </a:path>
            </a:pathLst>
          </a:cu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30"/>
            <a:endParaRPr lang="en-AU" sz="900" b="0">
              <a:solidFill>
                <a:prstClr val="white"/>
              </a:solidFill>
            </a:endParaRPr>
          </a:p>
        </p:txBody>
      </p:sp>
      <p:sp>
        <p:nvSpPr>
          <p:cNvPr id="129" name="Freeform 128"/>
          <p:cNvSpPr/>
          <p:nvPr userDrawn="1"/>
        </p:nvSpPr>
        <p:spPr>
          <a:xfrm>
            <a:off x="4460326" y="2178769"/>
            <a:ext cx="222757" cy="2563447"/>
          </a:xfrm>
          <a:custGeom>
            <a:avLst/>
            <a:gdLst>
              <a:gd name="connsiteX0" fmla="*/ 0 w 222757"/>
              <a:gd name="connsiteY0" fmla="*/ 0 h 2563446"/>
              <a:gd name="connsiteX1" fmla="*/ 46893 w 222757"/>
              <a:gd name="connsiteY1" fmla="*/ 113323 h 2563446"/>
              <a:gd name="connsiteX2" fmla="*/ 93785 w 222757"/>
              <a:gd name="connsiteY2" fmla="*/ 183661 h 2563446"/>
              <a:gd name="connsiteX3" fmla="*/ 105508 w 222757"/>
              <a:gd name="connsiteY3" fmla="*/ 422031 h 2563446"/>
              <a:gd name="connsiteX4" fmla="*/ 187570 w 222757"/>
              <a:gd name="connsiteY4" fmla="*/ 597877 h 2563446"/>
              <a:gd name="connsiteX5" fmla="*/ 148493 w 222757"/>
              <a:gd name="connsiteY5" fmla="*/ 1105877 h 2563446"/>
              <a:gd name="connsiteX6" fmla="*/ 222739 w 222757"/>
              <a:gd name="connsiteY6" fmla="*/ 1387231 h 2563446"/>
              <a:gd name="connsiteX7" fmla="*/ 140677 w 222757"/>
              <a:gd name="connsiteY7" fmla="*/ 1645138 h 2563446"/>
              <a:gd name="connsiteX8" fmla="*/ 113324 w 222757"/>
              <a:gd name="connsiteY8" fmla="*/ 1903046 h 2563446"/>
              <a:gd name="connsiteX9" fmla="*/ 66431 w 222757"/>
              <a:gd name="connsiteY9" fmla="*/ 2004646 h 2563446"/>
              <a:gd name="connsiteX10" fmla="*/ 93785 w 222757"/>
              <a:gd name="connsiteY10" fmla="*/ 2172677 h 2563446"/>
              <a:gd name="connsiteX11" fmla="*/ 7816 w 222757"/>
              <a:gd name="connsiteY11" fmla="*/ 2563446 h 25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757" h="2563446">
                <a:moveTo>
                  <a:pt x="0" y="0"/>
                </a:moveTo>
                <a:cubicBezTo>
                  <a:pt x="15631" y="41356"/>
                  <a:pt x="31262" y="82713"/>
                  <a:pt x="46893" y="113323"/>
                </a:cubicBezTo>
                <a:cubicBezTo>
                  <a:pt x="62524" y="143933"/>
                  <a:pt x="84016" y="132210"/>
                  <a:pt x="93785" y="183661"/>
                </a:cubicBezTo>
                <a:cubicBezTo>
                  <a:pt x="103554" y="235112"/>
                  <a:pt x="89877" y="352995"/>
                  <a:pt x="105508" y="422031"/>
                </a:cubicBezTo>
                <a:cubicBezTo>
                  <a:pt x="121139" y="491067"/>
                  <a:pt x="180406" y="483903"/>
                  <a:pt x="187570" y="597877"/>
                </a:cubicBezTo>
                <a:cubicBezTo>
                  <a:pt x="194734" y="711851"/>
                  <a:pt x="142632" y="974318"/>
                  <a:pt x="148493" y="1105877"/>
                </a:cubicBezTo>
                <a:cubicBezTo>
                  <a:pt x="154354" y="1237436"/>
                  <a:pt x="224042" y="1297354"/>
                  <a:pt x="222739" y="1387231"/>
                </a:cubicBezTo>
                <a:cubicBezTo>
                  <a:pt x="221436" y="1477108"/>
                  <a:pt x="158913" y="1559169"/>
                  <a:pt x="140677" y="1645138"/>
                </a:cubicBezTo>
                <a:cubicBezTo>
                  <a:pt x="122441" y="1731107"/>
                  <a:pt x="125698" y="1843128"/>
                  <a:pt x="113324" y="1903046"/>
                </a:cubicBezTo>
                <a:cubicBezTo>
                  <a:pt x="100950" y="1962964"/>
                  <a:pt x="69688" y="1959708"/>
                  <a:pt x="66431" y="2004646"/>
                </a:cubicBezTo>
                <a:cubicBezTo>
                  <a:pt x="63175" y="2049585"/>
                  <a:pt x="103554" y="2079544"/>
                  <a:pt x="93785" y="2172677"/>
                </a:cubicBezTo>
                <a:cubicBezTo>
                  <a:pt x="84016" y="2265810"/>
                  <a:pt x="45916" y="2414628"/>
                  <a:pt x="7816" y="2563446"/>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41" name="Freeform 140"/>
          <p:cNvSpPr/>
          <p:nvPr userDrawn="1"/>
        </p:nvSpPr>
        <p:spPr>
          <a:xfrm>
            <a:off x="3902474" y="2130728"/>
            <a:ext cx="104008" cy="260019"/>
          </a:xfrm>
          <a:custGeom>
            <a:avLst/>
            <a:gdLst>
              <a:gd name="connsiteX0" fmla="*/ 104008 w 104008"/>
              <a:gd name="connsiteY0" fmla="*/ 260019 h 260019"/>
              <a:gd name="connsiteX1" fmla="*/ 0 w 104008"/>
              <a:gd name="connsiteY1" fmla="*/ 0 h 260019"/>
            </a:gdLst>
            <a:ahLst/>
            <a:cxnLst>
              <a:cxn ang="0">
                <a:pos x="connsiteX0" y="connsiteY0"/>
              </a:cxn>
              <a:cxn ang="0">
                <a:pos x="connsiteX1" y="connsiteY1"/>
              </a:cxn>
            </a:cxnLst>
            <a:rect l="l" t="t" r="r" b="b"/>
            <a:pathLst>
              <a:path w="104008" h="260019">
                <a:moveTo>
                  <a:pt x="104008" y="260019"/>
                </a:move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sp>
        <p:nvSpPr>
          <p:cNvPr id="142" name="Freeform 141"/>
          <p:cNvSpPr/>
          <p:nvPr userDrawn="1"/>
        </p:nvSpPr>
        <p:spPr>
          <a:xfrm>
            <a:off x="4392179" y="3218027"/>
            <a:ext cx="281687" cy="450699"/>
          </a:xfrm>
          <a:custGeom>
            <a:avLst/>
            <a:gdLst>
              <a:gd name="connsiteX0" fmla="*/ 0 w 281687"/>
              <a:gd name="connsiteY0" fmla="*/ 0 h 450699"/>
              <a:gd name="connsiteX1" fmla="*/ 34669 w 281687"/>
              <a:gd name="connsiteY1" fmla="*/ 190681 h 450699"/>
              <a:gd name="connsiteX2" fmla="*/ 104007 w 281687"/>
              <a:gd name="connsiteY2" fmla="*/ 351026 h 450699"/>
              <a:gd name="connsiteX3" fmla="*/ 281687 w 281687"/>
              <a:gd name="connsiteY3" fmla="*/ 450699 h 450699"/>
            </a:gdLst>
            <a:ahLst/>
            <a:cxnLst>
              <a:cxn ang="0">
                <a:pos x="connsiteX0" y="connsiteY0"/>
              </a:cxn>
              <a:cxn ang="0">
                <a:pos x="connsiteX1" y="connsiteY1"/>
              </a:cxn>
              <a:cxn ang="0">
                <a:pos x="connsiteX2" y="connsiteY2"/>
              </a:cxn>
              <a:cxn ang="0">
                <a:pos x="connsiteX3" y="connsiteY3"/>
              </a:cxn>
            </a:cxnLst>
            <a:rect l="l" t="t" r="r" b="b"/>
            <a:pathLst>
              <a:path w="281687" h="450699">
                <a:moveTo>
                  <a:pt x="0" y="0"/>
                </a:moveTo>
                <a:lnTo>
                  <a:pt x="34669" y="190681"/>
                </a:lnTo>
                <a:lnTo>
                  <a:pt x="104007" y="351026"/>
                </a:lnTo>
                <a:lnTo>
                  <a:pt x="281687" y="450699"/>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sp>
        <p:nvSpPr>
          <p:cNvPr id="143" name="Freeform 142"/>
          <p:cNvSpPr/>
          <p:nvPr userDrawn="1"/>
        </p:nvSpPr>
        <p:spPr>
          <a:xfrm>
            <a:off x="4786539" y="4141541"/>
            <a:ext cx="247018" cy="34669"/>
          </a:xfrm>
          <a:custGeom>
            <a:avLst/>
            <a:gdLst>
              <a:gd name="connsiteX0" fmla="*/ 247018 w 247018"/>
              <a:gd name="connsiteY0" fmla="*/ 34669 h 34669"/>
              <a:gd name="connsiteX1" fmla="*/ 0 w 247018"/>
              <a:gd name="connsiteY1" fmla="*/ 0 h 34669"/>
            </a:gdLst>
            <a:ahLst/>
            <a:cxnLst>
              <a:cxn ang="0">
                <a:pos x="connsiteX0" y="connsiteY0"/>
              </a:cxn>
              <a:cxn ang="0">
                <a:pos x="connsiteX1" y="connsiteY1"/>
              </a:cxn>
            </a:cxnLst>
            <a:rect l="l" t="t" r="r" b="b"/>
            <a:pathLst>
              <a:path w="247018" h="34669">
                <a:moveTo>
                  <a:pt x="247018" y="34669"/>
                </a:move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sp>
        <p:nvSpPr>
          <p:cNvPr id="145" name="Freeform 144"/>
          <p:cNvSpPr/>
          <p:nvPr userDrawn="1"/>
        </p:nvSpPr>
        <p:spPr>
          <a:xfrm>
            <a:off x="4660795" y="-3161282"/>
            <a:ext cx="1165331" cy="4061361"/>
          </a:xfrm>
          <a:custGeom>
            <a:avLst/>
            <a:gdLst>
              <a:gd name="connsiteX0" fmla="*/ 978713 w 1165331"/>
              <a:gd name="connsiteY0" fmla="*/ 4061361 h 4061361"/>
              <a:gd name="connsiteX1" fmla="*/ 960900 w 1165331"/>
              <a:gd name="connsiteY1" fmla="*/ 3716977 h 4061361"/>
              <a:gd name="connsiteX2" fmla="*/ 901523 w 1165331"/>
              <a:gd name="connsiteY2" fmla="*/ 3491346 h 4061361"/>
              <a:gd name="connsiteX3" fmla="*/ 990588 w 1165331"/>
              <a:gd name="connsiteY3" fmla="*/ 3307278 h 4061361"/>
              <a:gd name="connsiteX4" fmla="*/ 1061840 w 1165331"/>
              <a:gd name="connsiteY4" fmla="*/ 3218213 h 4061361"/>
              <a:gd name="connsiteX5" fmla="*/ 1085591 w 1165331"/>
              <a:gd name="connsiteY5" fmla="*/ 2980707 h 4061361"/>
              <a:gd name="connsiteX6" fmla="*/ 1162780 w 1165331"/>
              <a:gd name="connsiteY6" fmla="*/ 2481943 h 4061361"/>
              <a:gd name="connsiteX7" fmla="*/ 1121217 w 1165331"/>
              <a:gd name="connsiteY7" fmla="*/ 2149434 h 4061361"/>
              <a:gd name="connsiteX8" fmla="*/ 883710 w 1165331"/>
              <a:gd name="connsiteY8" fmla="*/ 1810987 h 4061361"/>
              <a:gd name="connsiteX9" fmla="*/ 658079 w 1165331"/>
              <a:gd name="connsiteY9" fmla="*/ 1704109 h 4061361"/>
              <a:gd name="connsiteX10" fmla="*/ 390884 w 1165331"/>
              <a:gd name="connsiteY10" fmla="*/ 1644733 h 4061361"/>
              <a:gd name="connsiteX11" fmla="*/ 212754 w 1165331"/>
              <a:gd name="connsiteY11" fmla="*/ 1502229 h 4061361"/>
              <a:gd name="connsiteX12" fmla="*/ 34625 w 1165331"/>
              <a:gd name="connsiteY12" fmla="*/ 1045029 h 4061361"/>
              <a:gd name="connsiteX13" fmla="*/ 4936 w 1165331"/>
              <a:gd name="connsiteY13" fmla="*/ 706582 h 4061361"/>
              <a:gd name="connsiteX14" fmla="*/ 99939 w 1165331"/>
              <a:gd name="connsiteY14" fmla="*/ 0 h 40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331" h="4061361">
                <a:moveTo>
                  <a:pt x="978713" y="4061361"/>
                </a:moveTo>
                <a:cubicBezTo>
                  <a:pt x="976239" y="3936670"/>
                  <a:pt x="973765" y="3811979"/>
                  <a:pt x="960900" y="3716977"/>
                </a:cubicBezTo>
                <a:cubicBezTo>
                  <a:pt x="948035" y="3621975"/>
                  <a:pt x="896575" y="3559629"/>
                  <a:pt x="901523" y="3491346"/>
                </a:cubicBezTo>
                <a:cubicBezTo>
                  <a:pt x="906471" y="3423063"/>
                  <a:pt x="963868" y="3352800"/>
                  <a:pt x="990588" y="3307278"/>
                </a:cubicBezTo>
                <a:cubicBezTo>
                  <a:pt x="1017308" y="3261756"/>
                  <a:pt x="1046006" y="3272642"/>
                  <a:pt x="1061840" y="3218213"/>
                </a:cubicBezTo>
                <a:cubicBezTo>
                  <a:pt x="1077674" y="3163784"/>
                  <a:pt x="1068768" y="3103419"/>
                  <a:pt x="1085591" y="2980707"/>
                </a:cubicBezTo>
                <a:cubicBezTo>
                  <a:pt x="1102414" y="2857995"/>
                  <a:pt x="1156842" y="2620488"/>
                  <a:pt x="1162780" y="2481943"/>
                </a:cubicBezTo>
                <a:cubicBezTo>
                  <a:pt x="1168718" y="2343398"/>
                  <a:pt x="1167729" y="2261260"/>
                  <a:pt x="1121217" y="2149434"/>
                </a:cubicBezTo>
                <a:cubicBezTo>
                  <a:pt x="1074705" y="2037608"/>
                  <a:pt x="960900" y="1885208"/>
                  <a:pt x="883710" y="1810987"/>
                </a:cubicBezTo>
                <a:cubicBezTo>
                  <a:pt x="806520" y="1736766"/>
                  <a:pt x="740217" y="1731818"/>
                  <a:pt x="658079" y="1704109"/>
                </a:cubicBezTo>
                <a:cubicBezTo>
                  <a:pt x="575941" y="1676400"/>
                  <a:pt x="465105" y="1678380"/>
                  <a:pt x="390884" y="1644733"/>
                </a:cubicBezTo>
                <a:cubicBezTo>
                  <a:pt x="316663" y="1611086"/>
                  <a:pt x="272130" y="1602180"/>
                  <a:pt x="212754" y="1502229"/>
                </a:cubicBezTo>
                <a:cubicBezTo>
                  <a:pt x="153377" y="1402278"/>
                  <a:pt x="69261" y="1177637"/>
                  <a:pt x="34625" y="1045029"/>
                </a:cubicBezTo>
                <a:cubicBezTo>
                  <a:pt x="-11" y="912421"/>
                  <a:pt x="-5950" y="880753"/>
                  <a:pt x="4936" y="706582"/>
                </a:cubicBezTo>
                <a:cubicBezTo>
                  <a:pt x="15822" y="532411"/>
                  <a:pt x="57880" y="266205"/>
                  <a:pt x="99939" y="0"/>
                </a:cubicBezTo>
              </a:path>
            </a:pathLst>
          </a:custGeom>
          <a:noFill/>
          <a:ln w="5715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46" name="Freeform 145"/>
          <p:cNvSpPr/>
          <p:nvPr userDrawn="1"/>
        </p:nvSpPr>
        <p:spPr>
          <a:xfrm>
            <a:off x="2344105" y="-810044"/>
            <a:ext cx="1009403" cy="1015340"/>
          </a:xfrm>
          <a:custGeom>
            <a:avLst/>
            <a:gdLst>
              <a:gd name="connsiteX0" fmla="*/ 878774 w 1009403"/>
              <a:gd name="connsiteY0" fmla="*/ 581891 h 1015340"/>
              <a:gd name="connsiteX1" fmla="*/ 1009403 w 1009403"/>
              <a:gd name="connsiteY1" fmla="*/ 813460 h 1015340"/>
              <a:gd name="connsiteX2" fmla="*/ 777834 w 1009403"/>
              <a:gd name="connsiteY2" fmla="*/ 789709 h 1015340"/>
              <a:gd name="connsiteX3" fmla="*/ 748146 w 1009403"/>
              <a:gd name="connsiteY3" fmla="*/ 1015340 h 1015340"/>
              <a:gd name="connsiteX4" fmla="*/ 510639 w 1009403"/>
              <a:gd name="connsiteY4" fmla="*/ 985652 h 1015340"/>
              <a:gd name="connsiteX5" fmla="*/ 469076 w 1009403"/>
              <a:gd name="connsiteY5" fmla="*/ 908463 h 1015340"/>
              <a:gd name="connsiteX6" fmla="*/ 374073 w 1009403"/>
              <a:gd name="connsiteY6" fmla="*/ 783772 h 1015340"/>
              <a:gd name="connsiteX7" fmla="*/ 261257 w 1009403"/>
              <a:gd name="connsiteY7" fmla="*/ 700644 h 1015340"/>
              <a:gd name="connsiteX8" fmla="*/ 213756 w 1009403"/>
              <a:gd name="connsiteY8" fmla="*/ 611579 h 1015340"/>
              <a:gd name="connsiteX9" fmla="*/ 207818 w 1009403"/>
              <a:gd name="connsiteY9" fmla="*/ 492826 h 1015340"/>
              <a:gd name="connsiteX10" fmla="*/ 47502 w 1009403"/>
              <a:gd name="connsiteY10" fmla="*/ 409699 h 1015340"/>
              <a:gd name="connsiteX11" fmla="*/ 0 w 1009403"/>
              <a:gd name="connsiteY11" fmla="*/ 314696 h 1015340"/>
              <a:gd name="connsiteX12" fmla="*/ 35626 w 1009403"/>
              <a:gd name="connsiteY12" fmla="*/ 0 h 1015340"/>
              <a:gd name="connsiteX13" fmla="*/ 415637 w 1009403"/>
              <a:gd name="connsiteY13" fmla="*/ 41564 h 1015340"/>
              <a:gd name="connsiteX14" fmla="*/ 421574 w 1009403"/>
              <a:gd name="connsiteY14" fmla="*/ 112816 h 1015340"/>
              <a:gd name="connsiteX15" fmla="*/ 522515 w 1009403"/>
              <a:gd name="connsiteY15" fmla="*/ 142504 h 1015340"/>
              <a:gd name="connsiteX16" fmla="*/ 700644 w 1009403"/>
              <a:gd name="connsiteY16" fmla="*/ 421574 h 1015340"/>
              <a:gd name="connsiteX17" fmla="*/ 558141 w 1009403"/>
              <a:gd name="connsiteY17" fmla="*/ 409699 h 1015340"/>
              <a:gd name="connsiteX18" fmla="*/ 540328 w 1009403"/>
              <a:gd name="connsiteY18" fmla="*/ 338447 h 1015340"/>
              <a:gd name="connsiteX19" fmla="*/ 498764 w 1009403"/>
              <a:gd name="connsiteY19" fmla="*/ 326572 h 1015340"/>
              <a:gd name="connsiteX20" fmla="*/ 498764 w 1009403"/>
              <a:gd name="connsiteY20" fmla="*/ 510639 h 1015340"/>
              <a:gd name="connsiteX21" fmla="*/ 575953 w 1009403"/>
              <a:gd name="connsiteY21" fmla="*/ 510639 h 1015340"/>
              <a:gd name="connsiteX22" fmla="*/ 575953 w 1009403"/>
              <a:gd name="connsiteY22" fmla="*/ 457200 h 1015340"/>
              <a:gd name="connsiteX23" fmla="*/ 635330 w 1009403"/>
              <a:gd name="connsiteY23" fmla="*/ 463138 h 1015340"/>
              <a:gd name="connsiteX24" fmla="*/ 659081 w 1009403"/>
              <a:gd name="connsiteY24" fmla="*/ 540328 h 1015340"/>
              <a:gd name="connsiteX25" fmla="*/ 878774 w 1009403"/>
              <a:gd name="connsiteY25" fmla="*/ 581891 h 10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9403" h="1015340">
                <a:moveTo>
                  <a:pt x="878774" y="581891"/>
                </a:moveTo>
                <a:lnTo>
                  <a:pt x="1009403" y="813460"/>
                </a:lnTo>
                <a:lnTo>
                  <a:pt x="777834" y="789709"/>
                </a:lnTo>
                <a:lnTo>
                  <a:pt x="748146" y="1015340"/>
                </a:lnTo>
                <a:lnTo>
                  <a:pt x="510639" y="985652"/>
                </a:lnTo>
                <a:lnTo>
                  <a:pt x="469076" y="908463"/>
                </a:lnTo>
                <a:lnTo>
                  <a:pt x="374073" y="783772"/>
                </a:lnTo>
                <a:lnTo>
                  <a:pt x="261257" y="700644"/>
                </a:lnTo>
                <a:lnTo>
                  <a:pt x="213756" y="611579"/>
                </a:lnTo>
                <a:lnTo>
                  <a:pt x="207818" y="492826"/>
                </a:lnTo>
                <a:lnTo>
                  <a:pt x="47502" y="409699"/>
                </a:lnTo>
                <a:lnTo>
                  <a:pt x="0" y="314696"/>
                </a:lnTo>
                <a:lnTo>
                  <a:pt x="35626" y="0"/>
                </a:lnTo>
                <a:lnTo>
                  <a:pt x="415637" y="41564"/>
                </a:lnTo>
                <a:lnTo>
                  <a:pt x="421574" y="112816"/>
                </a:lnTo>
                <a:lnTo>
                  <a:pt x="522515" y="142504"/>
                </a:lnTo>
                <a:lnTo>
                  <a:pt x="700644" y="421574"/>
                </a:lnTo>
                <a:lnTo>
                  <a:pt x="558141" y="409699"/>
                </a:lnTo>
                <a:lnTo>
                  <a:pt x="540328" y="338447"/>
                </a:lnTo>
                <a:lnTo>
                  <a:pt x="498764" y="326572"/>
                </a:lnTo>
                <a:lnTo>
                  <a:pt x="498764" y="510639"/>
                </a:lnTo>
                <a:lnTo>
                  <a:pt x="575953" y="510639"/>
                </a:lnTo>
                <a:lnTo>
                  <a:pt x="575953" y="457200"/>
                </a:lnTo>
                <a:lnTo>
                  <a:pt x="635330" y="463138"/>
                </a:lnTo>
                <a:lnTo>
                  <a:pt x="659081" y="540328"/>
                </a:lnTo>
                <a:lnTo>
                  <a:pt x="878774" y="581891"/>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b="1">
              <a:solidFill>
                <a:prstClr val="white"/>
              </a:solidFill>
            </a:endParaRPr>
          </a:p>
        </p:txBody>
      </p:sp>
      <p:sp>
        <p:nvSpPr>
          <p:cNvPr id="147" name="Freeform 146"/>
          <p:cNvSpPr/>
          <p:nvPr userDrawn="1"/>
        </p:nvSpPr>
        <p:spPr>
          <a:xfrm>
            <a:off x="4410412" y="-804106"/>
            <a:ext cx="118753" cy="136566"/>
          </a:xfrm>
          <a:custGeom>
            <a:avLst/>
            <a:gdLst>
              <a:gd name="connsiteX0" fmla="*/ 118753 w 118753"/>
              <a:gd name="connsiteY0" fmla="*/ 0 h 136566"/>
              <a:gd name="connsiteX1" fmla="*/ 0 w 118753"/>
              <a:gd name="connsiteY1" fmla="*/ 11875 h 136566"/>
              <a:gd name="connsiteX2" fmla="*/ 5937 w 118753"/>
              <a:gd name="connsiteY2" fmla="*/ 136566 h 136566"/>
              <a:gd name="connsiteX3" fmla="*/ 59376 w 118753"/>
              <a:gd name="connsiteY3" fmla="*/ 130628 h 136566"/>
              <a:gd name="connsiteX4" fmla="*/ 71252 w 118753"/>
              <a:gd name="connsiteY4" fmla="*/ 71252 h 136566"/>
              <a:gd name="connsiteX5" fmla="*/ 118753 w 118753"/>
              <a:gd name="connsiteY5" fmla="*/ 65314 h 136566"/>
              <a:gd name="connsiteX6" fmla="*/ 118753 w 118753"/>
              <a:gd name="connsiteY6" fmla="*/ 0 h 1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53" h="136566">
                <a:moveTo>
                  <a:pt x="118753" y="0"/>
                </a:moveTo>
                <a:lnTo>
                  <a:pt x="0" y="11875"/>
                </a:lnTo>
                <a:lnTo>
                  <a:pt x="5937" y="136566"/>
                </a:lnTo>
                <a:lnTo>
                  <a:pt x="59376" y="130628"/>
                </a:lnTo>
                <a:lnTo>
                  <a:pt x="71252" y="71252"/>
                </a:lnTo>
                <a:lnTo>
                  <a:pt x="118753" y="65314"/>
                </a:lnTo>
                <a:lnTo>
                  <a:pt x="118753"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b="1">
              <a:solidFill>
                <a:prstClr val="white"/>
              </a:solidFill>
            </a:endParaRPr>
          </a:p>
        </p:txBody>
      </p:sp>
      <p:sp>
        <p:nvSpPr>
          <p:cNvPr id="148" name="Freeform 147"/>
          <p:cNvSpPr/>
          <p:nvPr userDrawn="1"/>
        </p:nvSpPr>
        <p:spPr>
          <a:xfrm>
            <a:off x="3828521" y="-566600"/>
            <a:ext cx="415636" cy="1353787"/>
          </a:xfrm>
          <a:custGeom>
            <a:avLst/>
            <a:gdLst>
              <a:gd name="connsiteX0" fmla="*/ 160317 w 415636"/>
              <a:gd name="connsiteY0" fmla="*/ 0 h 1353787"/>
              <a:gd name="connsiteX1" fmla="*/ 71252 w 415636"/>
              <a:gd name="connsiteY1" fmla="*/ 860961 h 1353787"/>
              <a:gd name="connsiteX2" fmla="*/ 106878 w 415636"/>
              <a:gd name="connsiteY2" fmla="*/ 813460 h 1353787"/>
              <a:gd name="connsiteX3" fmla="*/ 148441 w 415636"/>
              <a:gd name="connsiteY3" fmla="*/ 860961 h 1353787"/>
              <a:gd name="connsiteX4" fmla="*/ 178130 w 415636"/>
              <a:gd name="connsiteY4" fmla="*/ 926276 h 1353787"/>
              <a:gd name="connsiteX5" fmla="*/ 148441 w 415636"/>
              <a:gd name="connsiteY5" fmla="*/ 979715 h 1353787"/>
              <a:gd name="connsiteX6" fmla="*/ 148441 w 415636"/>
              <a:gd name="connsiteY6" fmla="*/ 1039091 h 1353787"/>
              <a:gd name="connsiteX7" fmla="*/ 11875 w 415636"/>
              <a:gd name="connsiteY7" fmla="*/ 1116281 h 1353787"/>
              <a:gd name="connsiteX8" fmla="*/ 0 w 415636"/>
              <a:gd name="connsiteY8" fmla="*/ 1240972 h 1353787"/>
              <a:gd name="connsiteX9" fmla="*/ 65314 w 415636"/>
              <a:gd name="connsiteY9" fmla="*/ 1353787 h 1353787"/>
              <a:gd name="connsiteX10" fmla="*/ 154379 w 415636"/>
              <a:gd name="connsiteY10" fmla="*/ 1330037 h 1353787"/>
              <a:gd name="connsiteX11" fmla="*/ 213756 w 415636"/>
              <a:gd name="connsiteY11" fmla="*/ 1240972 h 1353787"/>
              <a:gd name="connsiteX12" fmla="*/ 172192 w 415636"/>
              <a:gd name="connsiteY12" fmla="*/ 1217221 h 1353787"/>
              <a:gd name="connsiteX13" fmla="*/ 112815 w 415636"/>
              <a:gd name="connsiteY13" fmla="*/ 1276598 h 1353787"/>
              <a:gd name="connsiteX14" fmla="*/ 47501 w 415636"/>
              <a:gd name="connsiteY14" fmla="*/ 1223159 h 1353787"/>
              <a:gd name="connsiteX15" fmla="*/ 41563 w 415636"/>
              <a:gd name="connsiteY15" fmla="*/ 1110343 h 1353787"/>
              <a:gd name="connsiteX16" fmla="*/ 166254 w 415636"/>
              <a:gd name="connsiteY16" fmla="*/ 1050967 h 1353787"/>
              <a:gd name="connsiteX17" fmla="*/ 273132 w 415636"/>
              <a:gd name="connsiteY17" fmla="*/ 997528 h 1353787"/>
              <a:gd name="connsiteX18" fmla="*/ 320634 w 415636"/>
              <a:gd name="connsiteY18" fmla="*/ 896587 h 1353787"/>
              <a:gd name="connsiteX19" fmla="*/ 374073 w 415636"/>
              <a:gd name="connsiteY19" fmla="*/ 890650 h 1353787"/>
              <a:gd name="connsiteX20" fmla="*/ 356260 w 415636"/>
              <a:gd name="connsiteY20" fmla="*/ 837211 h 1353787"/>
              <a:gd name="connsiteX21" fmla="*/ 344384 w 415636"/>
              <a:gd name="connsiteY21" fmla="*/ 795647 h 1353787"/>
              <a:gd name="connsiteX22" fmla="*/ 409699 w 415636"/>
              <a:gd name="connsiteY22" fmla="*/ 748146 h 1353787"/>
              <a:gd name="connsiteX23" fmla="*/ 403761 w 415636"/>
              <a:gd name="connsiteY23" fmla="*/ 688769 h 1353787"/>
              <a:gd name="connsiteX24" fmla="*/ 267195 w 415636"/>
              <a:gd name="connsiteY24" fmla="*/ 682832 h 1353787"/>
              <a:gd name="connsiteX25" fmla="*/ 184067 w 415636"/>
              <a:gd name="connsiteY25" fmla="*/ 676894 h 1353787"/>
              <a:gd name="connsiteX26" fmla="*/ 136566 w 415636"/>
              <a:gd name="connsiteY26" fmla="*/ 593767 h 1353787"/>
              <a:gd name="connsiteX27" fmla="*/ 160317 w 415636"/>
              <a:gd name="connsiteY27" fmla="*/ 397824 h 1353787"/>
              <a:gd name="connsiteX28" fmla="*/ 350322 w 415636"/>
              <a:gd name="connsiteY28" fmla="*/ 273133 h 1353787"/>
              <a:gd name="connsiteX29" fmla="*/ 338447 w 415636"/>
              <a:gd name="connsiteY29" fmla="*/ 213756 h 1353787"/>
              <a:gd name="connsiteX30" fmla="*/ 415636 w 415636"/>
              <a:gd name="connsiteY30" fmla="*/ 154380 h 1353787"/>
              <a:gd name="connsiteX31" fmla="*/ 415636 w 415636"/>
              <a:gd name="connsiteY31" fmla="*/ 5938 h 1353787"/>
              <a:gd name="connsiteX32" fmla="*/ 403761 w 415636"/>
              <a:gd name="connsiteY32" fmla="*/ 136567 h 1353787"/>
              <a:gd name="connsiteX33" fmla="*/ 302821 w 415636"/>
              <a:gd name="connsiteY33" fmla="*/ 213756 h 1353787"/>
              <a:gd name="connsiteX34" fmla="*/ 249382 w 415636"/>
              <a:gd name="connsiteY34" fmla="*/ 314696 h 1353787"/>
              <a:gd name="connsiteX35" fmla="*/ 154379 w 415636"/>
              <a:gd name="connsiteY35" fmla="*/ 320634 h 1353787"/>
              <a:gd name="connsiteX36" fmla="*/ 184067 w 415636"/>
              <a:gd name="connsiteY36" fmla="*/ 71252 h 1353787"/>
              <a:gd name="connsiteX37" fmla="*/ 243444 w 415636"/>
              <a:gd name="connsiteY37" fmla="*/ 29689 h 1353787"/>
              <a:gd name="connsiteX38" fmla="*/ 160317 w 415636"/>
              <a:gd name="connsiteY38" fmla="*/ 0 h 13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5636" h="1353787">
                <a:moveTo>
                  <a:pt x="160317" y="0"/>
                </a:moveTo>
                <a:lnTo>
                  <a:pt x="71252" y="860961"/>
                </a:lnTo>
                <a:lnTo>
                  <a:pt x="106878" y="813460"/>
                </a:lnTo>
                <a:lnTo>
                  <a:pt x="148441" y="860961"/>
                </a:lnTo>
                <a:lnTo>
                  <a:pt x="178130" y="926276"/>
                </a:lnTo>
                <a:lnTo>
                  <a:pt x="148441" y="979715"/>
                </a:lnTo>
                <a:lnTo>
                  <a:pt x="148441" y="1039091"/>
                </a:lnTo>
                <a:lnTo>
                  <a:pt x="11875" y="1116281"/>
                </a:lnTo>
                <a:lnTo>
                  <a:pt x="0" y="1240972"/>
                </a:lnTo>
                <a:lnTo>
                  <a:pt x="65314" y="1353787"/>
                </a:lnTo>
                <a:lnTo>
                  <a:pt x="154379" y="1330037"/>
                </a:lnTo>
                <a:lnTo>
                  <a:pt x="213756" y="1240972"/>
                </a:lnTo>
                <a:lnTo>
                  <a:pt x="172192" y="1217221"/>
                </a:lnTo>
                <a:lnTo>
                  <a:pt x="112815" y="1276598"/>
                </a:lnTo>
                <a:lnTo>
                  <a:pt x="47501" y="1223159"/>
                </a:lnTo>
                <a:lnTo>
                  <a:pt x="41563" y="1110343"/>
                </a:lnTo>
                <a:lnTo>
                  <a:pt x="166254" y="1050967"/>
                </a:lnTo>
                <a:lnTo>
                  <a:pt x="273132" y="997528"/>
                </a:lnTo>
                <a:lnTo>
                  <a:pt x="320634" y="896587"/>
                </a:lnTo>
                <a:lnTo>
                  <a:pt x="374073" y="890650"/>
                </a:lnTo>
                <a:lnTo>
                  <a:pt x="356260" y="837211"/>
                </a:lnTo>
                <a:lnTo>
                  <a:pt x="344384" y="795647"/>
                </a:lnTo>
                <a:lnTo>
                  <a:pt x="409699" y="748146"/>
                </a:lnTo>
                <a:lnTo>
                  <a:pt x="403761" y="688769"/>
                </a:lnTo>
                <a:lnTo>
                  <a:pt x="267195" y="682832"/>
                </a:lnTo>
                <a:lnTo>
                  <a:pt x="184067" y="676894"/>
                </a:lnTo>
                <a:lnTo>
                  <a:pt x="136566" y="593767"/>
                </a:lnTo>
                <a:lnTo>
                  <a:pt x="160317" y="397824"/>
                </a:lnTo>
                <a:lnTo>
                  <a:pt x="350322" y="273133"/>
                </a:lnTo>
                <a:lnTo>
                  <a:pt x="338447" y="213756"/>
                </a:lnTo>
                <a:lnTo>
                  <a:pt x="415636" y="154380"/>
                </a:lnTo>
                <a:lnTo>
                  <a:pt x="415636" y="5938"/>
                </a:lnTo>
                <a:lnTo>
                  <a:pt x="403761" y="136567"/>
                </a:lnTo>
                <a:lnTo>
                  <a:pt x="302821" y="213756"/>
                </a:lnTo>
                <a:lnTo>
                  <a:pt x="249382" y="314696"/>
                </a:lnTo>
                <a:lnTo>
                  <a:pt x="154379" y="320634"/>
                </a:lnTo>
                <a:lnTo>
                  <a:pt x="184067" y="71252"/>
                </a:lnTo>
                <a:lnTo>
                  <a:pt x="243444" y="29689"/>
                </a:lnTo>
                <a:lnTo>
                  <a:pt x="160317"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49" name="Freeform 148"/>
          <p:cNvSpPr/>
          <p:nvPr userDrawn="1"/>
        </p:nvSpPr>
        <p:spPr>
          <a:xfrm>
            <a:off x="4843861" y="692185"/>
            <a:ext cx="124691" cy="142504"/>
          </a:xfrm>
          <a:custGeom>
            <a:avLst/>
            <a:gdLst>
              <a:gd name="connsiteX0" fmla="*/ 23751 w 124691"/>
              <a:gd name="connsiteY0" fmla="*/ 0 h 142504"/>
              <a:gd name="connsiteX1" fmla="*/ 124691 w 124691"/>
              <a:gd name="connsiteY1" fmla="*/ 23750 h 142504"/>
              <a:gd name="connsiteX2" fmla="*/ 95003 w 124691"/>
              <a:gd name="connsiteY2" fmla="*/ 142504 h 142504"/>
              <a:gd name="connsiteX3" fmla="*/ 0 w 124691"/>
              <a:gd name="connsiteY3" fmla="*/ 95002 h 142504"/>
              <a:gd name="connsiteX4" fmla="*/ 23751 w 124691"/>
              <a:gd name="connsiteY4" fmla="*/ 0 h 14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1" h="142504">
                <a:moveTo>
                  <a:pt x="23751" y="0"/>
                </a:moveTo>
                <a:lnTo>
                  <a:pt x="124691" y="23750"/>
                </a:lnTo>
                <a:lnTo>
                  <a:pt x="95003" y="142504"/>
                </a:lnTo>
                <a:lnTo>
                  <a:pt x="0" y="95002"/>
                </a:lnTo>
                <a:lnTo>
                  <a:pt x="23751"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50" name="Freeform 149"/>
          <p:cNvSpPr/>
          <p:nvPr userDrawn="1"/>
        </p:nvSpPr>
        <p:spPr>
          <a:xfrm>
            <a:off x="5859201" y="-269716"/>
            <a:ext cx="237507" cy="267194"/>
          </a:xfrm>
          <a:custGeom>
            <a:avLst/>
            <a:gdLst>
              <a:gd name="connsiteX0" fmla="*/ 53439 w 237507"/>
              <a:gd name="connsiteY0" fmla="*/ 0 h 267194"/>
              <a:gd name="connsiteX1" fmla="*/ 213756 w 237507"/>
              <a:gd name="connsiteY1" fmla="*/ 29688 h 267194"/>
              <a:gd name="connsiteX2" fmla="*/ 237507 w 237507"/>
              <a:gd name="connsiteY2" fmla="*/ 249381 h 267194"/>
              <a:gd name="connsiteX3" fmla="*/ 112816 w 237507"/>
              <a:gd name="connsiteY3" fmla="*/ 213755 h 267194"/>
              <a:gd name="connsiteX4" fmla="*/ 0 w 237507"/>
              <a:gd name="connsiteY4" fmla="*/ 267194 h 267194"/>
              <a:gd name="connsiteX5" fmla="*/ 53439 w 237507"/>
              <a:gd name="connsiteY5" fmla="*/ 0 h 2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07" h="267194">
                <a:moveTo>
                  <a:pt x="53439" y="0"/>
                </a:moveTo>
                <a:lnTo>
                  <a:pt x="213756" y="29688"/>
                </a:lnTo>
                <a:lnTo>
                  <a:pt x="237507" y="249381"/>
                </a:lnTo>
                <a:lnTo>
                  <a:pt x="112816" y="213755"/>
                </a:lnTo>
                <a:lnTo>
                  <a:pt x="0" y="267194"/>
                </a:lnTo>
                <a:lnTo>
                  <a:pt x="53439"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51" name="Freeform 150"/>
          <p:cNvSpPr/>
          <p:nvPr userDrawn="1"/>
        </p:nvSpPr>
        <p:spPr>
          <a:xfrm>
            <a:off x="3323820" y="-1926324"/>
            <a:ext cx="3342903" cy="510639"/>
          </a:xfrm>
          <a:custGeom>
            <a:avLst/>
            <a:gdLst>
              <a:gd name="connsiteX0" fmla="*/ 3342903 w 3342903"/>
              <a:gd name="connsiteY0" fmla="*/ 510639 h 510639"/>
              <a:gd name="connsiteX1" fmla="*/ 813459 w 3342903"/>
              <a:gd name="connsiteY1" fmla="*/ 201880 h 510639"/>
              <a:gd name="connsiteX2" fmla="*/ 575953 w 3342903"/>
              <a:gd name="connsiteY2" fmla="*/ 89065 h 510639"/>
              <a:gd name="connsiteX3" fmla="*/ 0 w 3342903"/>
              <a:gd name="connsiteY3" fmla="*/ 0 h 510639"/>
            </a:gdLst>
            <a:ahLst/>
            <a:cxnLst>
              <a:cxn ang="0">
                <a:pos x="connsiteX0" y="connsiteY0"/>
              </a:cxn>
              <a:cxn ang="0">
                <a:pos x="connsiteX1" y="connsiteY1"/>
              </a:cxn>
              <a:cxn ang="0">
                <a:pos x="connsiteX2" y="connsiteY2"/>
              </a:cxn>
              <a:cxn ang="0">
                <a:pos x="connsiteX3" y="connsiteY3"/>
              </a:cxn>
            </a:cxnLst>
            <a:rect l="l" t="t" r="r" b="b"/>
            <a:pathLst>
              <a:path w="3342903" h="510639">
                <a:moveTo>
                  <a:pt x="3342903" y="510639"/>
                </a:moveTo>
                <a:lnTo>
                  <a:pt x="813459" y="201880"/>
                </a:lnTo>
                <a:lnTo>
                  <a:pt x="575953" y="89065"/>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2" name="Freeform 151"/>
          <p:cNvSpPr/>
          <p:nvPr userDrawn="1"/>
        </p:nvSpPr>
        <p:spPr>
          <a:xfrm>
            <a:off x="3182793" y="-2364449"/>
            <a:ext cx="290946" cy="2945081"/>
          </a:xfrm>
          <a:custGeom>
            <a:avLst/>
            <a:gdLst>
              <a:gd name="connsiteX0" fmla="*/ 231569 w 290946"/>
              <a:gd name="connsiteY0" fmla="*/ 2945081 h 2945081"/>
              <a:gd name="connsiteX1" fmla="*/ 243444 w 290946"/>
              <a:gd name="connsiteY1" fmla="*/ 2571008 h 2945081"/>
              <a:gd name="connsiteX2" fmla="*/ 184068 w 290946"/>
              <a:gd name="connsiteY2" fmla="*/ 2286000 h 2945081"/>
              <a:gd name="connsiteX3" fmla="*/ 130629 w 290946"/>
              <a:gd name="connsiteY3" fmla="*/ 2095995 h 2945081"/>
              <a:gd name="connsiteX4" fmla="*/ 166255 w 290946"/>
              <a:gd name="connsiteY4" fmla="*/ 1680359 h 2945081"/>
              <a:gd name="connsiteX5" fmla="*/ 290946 w 290946"/>
              <a:gd name="connsiteY5" fmla="*/ 1080655 h 2945081"/>
              <a:gd name="connsiteX6" fmla="*/ 0 w 290946"/>
              <a:gd name="connsiteY6" fmla="*/ 0 h 294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946" h="2945081">
                <a:moveTo>
                  <a:pt x="231569" y="2945081"/>
                </a:moveTo>
                <a:lnTo>
                  <a:pt x="243444" y="2571008"/>
                </a:lnTo>
                <a:lnTo>
                  <a:pt x="184068" y="2286000"/>
                </a:lnTo>
                <a:lnTo>
                  <a:pt x="130629" y="2095995"/>
                </a:lnTo>
                <a:lnTo>
                  <a:pt x="166255" y="1680359"/>
                </a:lnTo>
                <a:lnTo>
                  <a:pt x="290946" y="1080655"/>
                </a:lnTo>
                <a:lnTo>
                  <a:pt x="0"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3" name="Freeform 152"/>
          <p:cNvSpPr/>
          <p:nvPr userDrawn="1"/>
        </p:nvSpPr>
        <p:spPr>
          <a:xfrm>
            <a:off x="4802297" y="-1593815"/>
            <a:ext cx="575954" cy="825335"/>
          </a:xfrm>
          <a:custGeom>
            <a:avLst/>
            <a:gdLst>
              <a:gd name="connsiteX0" fmla="*/ 124691 w 575954"/>
              <a:gd name="connsiteY0" fmla="*/ 0 h 825335"/>
              <a:gd name="connsiteX1" fmla="*/ 112816 w 575954"/>
              <a:gd name="connsiteY1" fmla="*/ 142504 h 825335"/>
              <a:gd name="connsiteX2" fmla="*/ 0 w 575954"/>
              <a:gd name="connsiteY2" fmla="*/ 142504 h 825335"/>
              <a:gd name="connsiteX3" fmla="*/ 160317 w 575954"/>
              <a:gd name="connsiteY3" fmla="*/ 409699 h 825335"/>
              <a:gd name="connsiteX4" fmla="*/ 213756 w 575954"/>
              <a:gd name="connsiteY4" fmla="*/ 540327 h 825335"/>
              <a:gd name="connsiteX5" fmla="*/ 106878 w 575954"/>
              <a:gd name="connsiteY5" fmla="*/ 581891 h 825335"/>
              <a:gd name="connsiteX6" fmla="*/ 243445 w 575954"/>
              <a:gd name="connsiteY6" fmla="*/ 700644 h 825335"/>
              <a:gd name="connsiteX7" fmla="*/ 237507 w 575954"/>
              <a:gd name="connsiteY7" fmla="*/ 801584 h 825335"/>
              <a:gd name="connsiteX8" fmla="*/ 457200 w 575954"/>
              <a:gd name="connsiteY8" fmla="*/ 825335 h 825335"/>
              <a:gd name="connsiteX9" fmla="*/ 575954 w 575954"/>
              <a:gd name="connsiteY9" fmla="*/ 231569 h 825335"/>
              <a:gd name="connsiteX10" fmla="*/ 320634 w 575954"/>
              <a:gd name="connsiteY10" fmla="*/ 207818 h 825335"/>
              <a:gd name="connsiteX11" fmla="*/ 320634 w 575954"/>
              <a:gd name="connsiteY11" fmla="*/ 148441 h 825335"/>
              <a:gd name="connsiteX12" fmla="*/ 207819 w 575954"/>
              <a:gd name="connsiteY12" fmla="*/ 148441 h 825335"/>
              <a:gd name="connsiteX13" fmla="*/ 207819 w 575954"/>
              <a:gd name="connsiteY13" fmla="*/ 77189 h 825335"/>
              <a:gd name="connsiteX14" fmla="*/ 124691 w 575954"/>
              <a:gd name="connsiteY14" fmla="*/ 0 h 82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5954" h="825335">
                <a:moveTo>
                  <a:pt x="124691" y="0"/>
                </a:moveTo>
                <a:lnTo>
                  <a:pt x="112816" y="142504"/>
                </a:lnTo>
                <a:lnTo>
                  <a:pt x="0" y="142504"/>
                </a:lnTo>
                <a:lnTo>
                  <a:pt x="160317" y="409699"/>
                </a:lnTo>
                <a:lnTo>
                  <a:pt x="213756" y="540327"/>
                </a:lnTo>
                <a:lnTo>
                  <a:pt x="106878" y="581891"/>
                </a:lnTo>
                <a:lnTo>
                  <a:pt x="243445" y="700644"/>
                </a:lnTo>
                <a:lnTo>
                  <a:pt x="237507" y="801584"/>
                </a:lnTo>
                <a:lnTo>
                  <a:pt x="457200" y="825335"/>
                </a:lnTo>
                <a:lnTo>
                  <a:pt x="575954" y="231569"/>
                </a:lnTo>
                <a:lnTo>
                  <a:pt x="320634" y="207818"/>
                </a:lnTo>
                <a:lnTo>
                  <a:pt x="320634" y="148441"/>
                </a:lnTo>
                <a:lnTo>
                  <a:pt x="207819" y="148441"/>
                </a:lnTo>
                <a:lnTo>
                  <a:pt x="207819" y="77189"/>
                </a:lnTo>
                <a:lnTo>
                  <a:pt x="124691" y="0"/>
                </a:lnTo>
                <a:close/>
              </a:path>
            </a:pathLst>
          </a:custGeom>
          <a:solidFill>
            <a:srgbClr val="77933C">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a:solidFill>
                <a:prstClr val="white"/>
              </a:solidFill>
            </a:endParaRPr>
          </a:p>
        </p:txBody>
      </p:sp>
      <p:sp>
        <p:nvSpPr>
          <p:cNvPr id="154" name="Freeform 153"/>
          <p:cNvSpPr/>
          <p:nvPr userDrawn="1"/>
        </p:nvSpPr>
        <p:spPr>
          <a:xfrm>
            <a:off x="6126396" y="-352844"/>
            <a:ext cx="1710047" cy="2143496"/>
          </a:xfrm>
          <a:custGeom>
            <a:avLst/>
            <a:gdLst>
              <a:gd name="connsiteX0" fmla="*/ 0 w 1710047"/>
              <a:gd name="connsiteY0" fmla="*/ 2143496 h 2143496"/>
              <a:gd name="connsiteX1" fmla="*/ 124691 w 1710047"/>
              <a:gd name="connsiteY1" fmla="*/ 1288473 h 2143496"/>
              <a:gd name="connsiteX2" fmla="*/ 178130 w 1710047"/>
              <a:gd name="connsiteY2" fmla="*/ 813460 h 2143496"/>
              <a:gd name="connsiteX3" fmla="*/ 255320 w 1710047"/>
              <a:gd name="connsiteY3" fmla="*/ 510639 h 2143496"/>
              <a:gd name="connsiteX4" fmla="*/ 403761 w 1710047"/>
              <a:gd name="connsiteY4" fmla="*/ 249382 h 2143496"/>
              <a:gd name="connsiteX5" fmla="*/ 540327 w 1710047"/>
              <a:gd name="connsiteY5" fmla="*/ 178130 h 2143496"/>
              <a:gd name="connsiteX6" fmla="*/ 736270 w 1710047"/>
              <a:gd name="connsiteY6" fmla="*/ 148442 h 2143496"/>
              <a:gd name="connsiteX7" fmla="*/ 1074717 w 1710047"/>
              <a:gd name="connsiteY7" fmla="*/ 124691 h 2143496"/>
              <a:gd name="connsiteX8" fmla="*/ 1710047 w 1710047"/>
              <a:gd name="connsiteY8" fmla="*/ 0 h 2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047" h="2143496">
                <a:moveTo>
                  <a:pt x="0" y="2143496"/>
                </a:moveTo>
                <a:lnTo>
                  <a:pt x="124691" y="1288473"/>
                </a:lnTo>
                <a:lnTo>
                  <a:pt x="178130" y="813460"/>
                </a:lnTo>
                <a:lnTo>
                  <a:pt x="255320" y="510639"/>
                </a:lnTo>
                <a:lnTo>
                  <a:pt x="403761" y="249382"/>
                </a:lnTo>
                <a:lnTo>
                  <a:pt x="540327" y="178130"/>
                </a:lnTo>
                <a:lnTo>
                  <a:pt x="736270" y="148442"/>
                </a:lnTo>
                <a:lnTo>
                  <a:pt x="1074717" y="124691"/>
                </a:lnTo>
                <a:lnTo>
                  <a:pt x="1710047" y="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sp>
        <p:nvSpPr>
          <p:cNvPr id="155" name="Freeform 154"/>
          <p:cNvSpPr/>
          <p:nvPr userDrawn="1"/>
        </p:nvSpPr>
        <p:spPr>
          <a:xfrm>
            <a:off x="4392480" y="-521414"/>
            <a:ext cx="68580" cy="228600"/>
          </a:xfrm>
          <a:custGeom>
            <a:avLst/>
            <a:gdLst>
              <a:gd name="connsiteX0" fmla="*/ 68580 w 68580"/>
              <a:gd name="connsiteY0" fmla="*/ 228600 h 228600"/>
              <a:gd name="connsiteX1" fmla="*/ 0 w 68580"/>
              <a:gd name="connsiteY1" fmla="*/ 82296 h 228600"/>
              <a:gd name="connsiteX2" fmla="*/ 13716 w 68580"/>
              <a:gd name="connsiteY2" fmla="*/ 0 h 228600"/>
            </a:gdLst>
            <a:ahLst/>
            <a:cxnLst>
              <a:cxn ang="0">
                <a:pos x="connsiteX0" y="connsiteY0"/>
              </a:cxn>
              <a:cxn ang="0">
                <a:pos x="connsiteX1" y="connsiteY1"/>
              </a:cxn>
              <a:cxn ang="0">
                <a:pos x="connsiteX2" y="connsiteY2"/>
              </a:cxn>
            </a:cxnLst>
            <a:rect l="l" t="t" r="r" b="b"/>
            <a:pathLst>
              <a:path w="68580" h="228600">
                <a:moveTo>
                  <a:pt x="68580" y="228600"/>
                </a:moveTo>
                <a:lnTo>
                  <a:pt x="0" y="82296"/>
                </a:lnTo>
                <a:lnTo>
                  <a:pt x="13716" y="0"/>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sp>
        <p:nvSpPr>
          <p:cNvPr id="156" name="Freeform 155"/>
          <p:cNvSpPr/>
          <p:nvPr userDrawn="1"/>
        </p:nvSpPr>
        <p:spPr>
          <a:xfrm>
            <a:off x="2316792" y="-832310"/>
            <a:ext cx="4155948" cy="626364"/>
          </a:xfrm>
          <a:custGeom>
            <a:avLst/>
            <a:gdLst>
              <a:gd name="connsiteX0" fmla="*/ 4155948 w 4155948"/>
              <a:gd name="connsiteY0" fmla="*/ 626364 h 626364"/>
              <a:gd name="connsiteX1" fmla="*/ 3456432 w 4155948"/>
              <a:gd name="connsiteY1" fmla="*/ 516636 h 626364"/>
              <a:gd name="connsiteX2" fmla="*/ 3054096 w 4155948"/>
              <a:gd name="connsiteY2" fmla="*/ 466344 h 626364"/>
              <a:gd name="connsiteX3" fmla="*/ 2308860 w 4155948"/>
              <a:gd name="connsiteY3" fmla="*/ 352044 h 626364"/>
              <a:gd name="connsiteX4" fmla="*/ 54864 w 4155948"/>
              <a:gd name="connsiteY4" fmla="*/ 0 h 626364"/>
              <a:gd name="connsiteX5" fmla="*/ 0 w 4155948"/>
              <a:gd name="connsiteY5" fmla="*/ 169164 h 626364"/>
              <a:gd name="connsiteX6" fmla="*/ 9144 w 4155948"/>
              <a:gd name="connsiteY6" fmla="*/ 406908 h 6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5948" h="626364">
                <a:moveTo>
                  <a:pt x="4155948" y="626364"/>
                </a:moveTo>
                <a:lnTo>
                  <a:pt x="3456432" y="516636"/>
                </a:lnTo>
                <a:lnTo>
                  <a:pt x="3054096" y="466344"/>
                </a:lnTo>
                <a:lnTo>
                  <a:pt x="2308860" y="352044"/>
                </a:lnTo>
                <a:lnTo>
                  <a:pt x="54864" y="0"/>
                </a:lnTo>
                <a:lnTo>
                  <a:pt x="0" y="169164"/>
                </a:lnTo>
                <a:lnTo>
                  <a:pt x="9144" y="406908"/>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endParaRPr>
          </a:p>
        </p:txBody>
      </p:sp>
      <p:sp>
        <p:nvSpPr>
          <p:cNvPr id="157" name="Freeform 156"/>
          <p:cNvSpPr/>
          <p:nvPr userDrawn="1"/>
        </p:nvSpPr>
        <p:spPr>
          <a:xfrm>
            <a:off x="3619812" y="-1111202"/>
            <a:ext cx="429768" cy="466344"/>
          </a:xfrm>
          <a:custGeom>
            <a:avLst/>
            <a:gdLst>
              <a:gd name="connsiteX0" fmla="*/ 0 w 429768"/>
              <a:gd name="connsiteY0" fmla="*/ 0 h 466344"/>
              <a:gd name="connsiteX1" fmla="*/ 41148 w 429768"/>
              <a:gd name="connsiteY1" fmla="*/ 77724 h 466344"/>
              <a:gd name="connsiteX2" fmla="*/ 32004 w 429768"/>
              <a:gd name="connsiteY2" fmla="*/ 169164 h 466344"/>
              <a:gd name="connsiteX3" fmla="*/ 68580 w 429768"/>
              <a:gd name="connsiteY3" fmla="*/ 201168 h 466344"/>
              <a:gd name="connsiteX4" fmla="*/ 64008 w 429768"/>
              <a:gd name="connsiteY4" fmla="*/ 333756 h 466344"/>
              <a:gd name="connsiteX5" fmla="*/ 86868 w 429768"/>
              <a:gd name="connsiteY5" fmla="*/ 411480 h 466344"/>
              <a:gd name="connsiteX6" fmla="*/ 192024 w 429768"/>
              <a:gd name="connsiteY6" fmla="*/ 466344 h 466344"/>
              <a:gd name="connsiteX7" fmla="*/ 342900 w 429768"/>
              <a:gd name="connsiteY7" fmla="*/ 443484 h 466344"/>
              <a:gd name="connsiteX8" fmla="*/ 370332 w 429768"/>
              <a:gd name="connsiteY8" fmla="*/ 374904 h 466344"/>
              <a:gd name="connsiteX9" fmla="*/ 352044 w 429768"/>
              <a:gd name="connsiteY9" fmla="*/ 288036 h 466344"/>
              <a:gd name="connsiteX10" fmla="*/ 429768 w 429768"/>
              <a:gd name="connsiteY10" fmla="*/ 237744 h 466344"/>
              <a:gd name="connsiteX11" fmla="*/ 425196 w 429768"/>
              <a:gd name="connsiteY11" fmla="*/ 160020 h 466344"/>
              <a:gd name="connsiteX12" fmla="*/ 406908 w 429768"/>
              <a:gd name="connsiteY12" fmla="*/ 128016 h 466344"/>
              <a:gd name="connsiteX13" fmla="*/ 411480 w 429768"/>
              <a:gd name="connsiteY13" fmla="*/ 205740 h 466344"/>
              <a:gd name="connsiteX14" fmla="*/ 333756 w 429768"/>
              <a:gd name="connsiteY14" fmla="*/ 228600 h 466344"/>
              <a:gd name="connsiteX15" fmla="*/ 292608 w 429768"/>
              <a:gd name="connsiteY15" fmla="*/ 210312 h 466344"/>
              <a:gd name="connsiteX16" fmla="*/ 242316 w 429768"/>
              <a:gd name="connsiteY16" fmla="*/ 274320 h 466344"/>
              <a:gd name="connsiteX17" fmla="*/ 192024 w 429768"/>
              <a:gd name="connsiteY17" fmla="*/ 141732 h 466344"/>
              <a:gd name="connsiteX18" fmla="*/ 224028 w 429768"/>
              <a:gd name="connsiteY18" fmla="*/ 91440 h 466344"/>
              <a:gd name="connsiteX19" fmla="*/ 173736 w 429768"/>
              <a:gd name="connsiteY19" fmla="*/ 27432 h 466344"/>
              <a:gd name="connsiteX20" fmla="*/ 146304 w 429768"/>
              <a:gd name="connsiteY20" fmla="*/ 114300 h 466344"/>
              <a:gd name="connsiteX21" fmla="*/ 96012 w 429768"/>
              <a:gd name="connsiteY21" fmla="*/ 114300 h 466344"/>
              <a:gd name="connsiteX22" fmla="*/ 50292 w 429768"/>
              <a:gd name="connsiteY22" fmla="*/ 59436 h 466344"/>
              <a:gd name="connsiteX23" fmla="*/ 91440 w 429768"/>
              <a:gd name="connsiteY23" fmla="*/ 36576 h 466344"/>
              <a:gd name="connsiteX24" fmla="*/ 68580 w 429768"/>
              <a:gd name="connsiteY24" fmla="*/ 13716 h 466344"/>
              <a:gd name="connsiteX25" fmla="*/ 0 w 429768"/>
              <a:gd name="connsiteY25" fmla="*/ 0 h 46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9768" h="466344">
                <a:moveTo>
                  <a:pt x="0" y="0"/>
                </a:moveTo>
                <a:lnTo>
                  <a:pt x="41148" y="77724"/>
                </a:lnTo>
                <a:lnTo>
                  <a:pt x="32004" y="169164"/>
                </a:lnTo>
                <a:lnTo>
                  <a:pt x="68580" y="201168"/>
                </a:lnTo>
                <a:lnTo>
                  <a:pt x="64008" y="333756"/>
                </a:lnTo>
                <a:lnTo>
                  <a:pt x="86868" y="411480"/>
                </a:lnTo>
                <a:lnTo>
                  <a:pt x="192024" y="466344"/>
                </a:lnTo>
                <a:lnTo>
                  <a:pt x="342900" y="443484"/>
                </a:lnTo>
                <a:lnTo>
                  <a:pt x="370332" y="374904"/>
                </a:lnTo>
                <a:lnTo>
                  <a:pt x="352044" y="288036"/>
                </a:lnTo>
                <a:lnTo>
                  <a:pt x="429768" y="237744"/>
                </a:lnTo>
                <a:lnTo>
                  <a:pt x="425196" y="160020"/>
                </a:lnTo>
                <a:lnTo>
                  <a:pt x="406908" y="128016"/>
                </a:lnTo>
                <a:lnTo>
                  <a:pt x="411480" y="205740"/>
                </a:lnTo>
                <a:lnTo>
                  <a:pt x="333756" y="228600"/>
                </a:lnTo>
                <a:lnTo>
                  <a:pt x="292608" y="210312"/>
                </a:lnTo>
                <a:lnTo>
                  <a:pt x="242316" y="274320"/>
                </a:lnTo>
                <a:lnTo>
                  <a:pt x="192024" y="141732"/>
                </a:lnTo>
                <a:lnTo>
                  <a:pt x="224028" y="91440"/>
                </a:lnTo>
                <a:lnTo>
                  <a:pt x="173736" y="27432"/>
                </a:lnTo>
                <a:lnTo>
                  <a:pt x="146304" y="114300"/>
                </a:lnTo>
                <a:lnTo>
                  <a:pt x="96012" y="114300"/>
                </a:lnTo>
                <a:lnTo>
                  <a:pt x="50292" y="59436"/>
                </a:lnTo>
                <a:lnTo>
                  <a:pt x="91440" y="36576"/>
                </a:lnTo>
                <a:lnTo>
                  <a:pt x="68580" y="13716"/>
                </a:lnTo>
                <a:lnTo>
                  <a:pt x="0" y="0"/>
                </a:lnTo>
                <a:close/>
              </a:path>
            </a:pathLst>
          </a:custGeom>
          <a:solidFill>
            <a:srgbClr val="B9D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a:solidFill>
                <a:prstClr val="white"/>
              </a:solidFill>
            </a:endParaRPr>
          </a:p>
        </p:txBody>
      </p:sp>
      <p:sp>
        <p:nvSpPr>
          <p:cNvPr id="158" name="Freeform 157"/>
          <p:cNvSpPr/>
          <p:nvPr userDrawn="1"/>
        </p:nvSpPr>
        <p:spPr>
          <a:xfrm>
            <a:off x="5453184" y="694738"/>
            <a:ext cx="109728" cy="86868"/>
          </a:xfrm>
          <a:custGeom>
            <a:avLst/>
            <a:gdLst>
              <a:gd name="connsiteX0" fmla="*/ 109728 w 109728"/>
              <a:gd name="connsiteY0" fmla="*/ 68580 h 86868"/>
              <a:gd name="connsiteX1" fmla="*/ 64008 w 109728"/>
              <a:gd name="connsiteY1" fmla="*/ 0 h 86868"/>
              <a:gd name="connsiteX2" fmla="*/ 0 w 109728"/>
              <a:gd name="connsiteY2" fmla="*/ 4572 h 86868"/>
              <a:gd name="connsiteX3" fmla="*/ 59436 w 109728"/>
              <a:gd name="connsiteY3" fmla="*/ 86868 h 86868"/>
              <a:gd name="connsiteX4" fmla="*/ 109728 w 109728"/>
              <a:gd name="connsiteY4" fmla="*/ 68580 h 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 h="86868">
                <a:moveTo>
                  <a:pt x="109728" y="68580"/>
                </a:moveTo>
                <a:lnTo>
                  <a:pt x="64008" y="0"/>
                </a:lnTo>
                <a:lnTo>
                  <a:pt x="0" y="4572"/>
                </a:lnTo>
                <a:lnTo>
                  <a:pt x="59436" y="86868"/>
                </a:lnTo>
                <a:lnTo>
                  <a:pt x="109728" y="68580"/>
                </a:lnTo>
                <a:close/>
              </a:path>
            </a:pathLst>
          </a:custGeom>
          <a:solidFill>
            <a:srgbClr val="B9D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3" tIns="45685" rIns="91363" bIns="45685" numCol="1" spcCol="0" rtlCol="0" fromWordArt="0" anchor="ctr" anchorCtr="0" forceAA="0" compatLnSpc="1">
            <a:prstTxWarp prst="textNoShape">
              <a:avLst/>
            </a:prstTxWarp>
            <a:noAutofit/>
          </a:bodyPr>
          <a:lstStyle/>
          <a:p>
            <a:pPr algn="ctr" defTabSz="913630"/>
            <a:endParaRPr lang="en-AU" sz="900" b="0">
              <a:solidFill>
                <a:prstClr val="white"/>
              </a:solidFill>
            </a:endParaRPr>
          </a:p>
        </p:txBody>
      </p:sp>
      <p:sp>
        <p:nvSpPr>
          <p:cNvPr id="159" name="Freeform 158"/>
          <p:cNvSpPr/>
          <p:nvPr userDrawn="1"/>
        </p:nvSpPr>
        <p:spPr>
          <a:xfrm>
            <a:off x="4702271" y="-2067001"/>
            <a:ext cx="346669" cy="2522136"/>
          </a:xfrm>
          <a:custGeom>
            <a:avLst/>
            <a:gdLst>
              <a:gd name="connsiteX0" fmla="*/ 346669 w 346669"/>
              <a:gd name="connsiteY0" fmla="*/ 2522136 h 2522136"/>
              <a:gd name="connsiteX1" fmla="*/ 95460 w 346669"/>
              <a:gd name="connsiteY1" fmla="*/ 432079 h 2522136"/>
              <a:gd name="connsiteX2" fmla="*/ 40194 w 346669"/>
              <a:gd name="connsiteY2" fmla="*/ 256233 h 2522136"/>
              <a:gd name="connsiteX3" fmla="*/ 0 w 346669"/>
              <a:gd name="connsiteY3" fmla="*/ 0 h 2522136"/>
              <a:gd name="connsiteX4" fmla="*/ 5025 w 346669"/>
              <a:gd name="connsiteY4" fmla="*/ 5024 h 252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69" h="2522136">
                <a:moveTo>
                  <a:pt x="346669" y="2522136"/>
                </a:moveTo>
                <a:lnTo>
                  <a:pt x="95460" y="432079"/>
                </a:lnTo>
                <a:lnTo>
                  <a:pt x="40194" y="256233"/>
                </a:lnTo>
                <a:lnTo>
                  <a:pt x="0" y="0"/>
                </a:lnTo>
                <a:lnTo>
                  <a:pt x="5025" y="5024"/>
                </a:lnTo>
              </a:path>
            </a:pathLst>
          </a:custGeom>
          <a:noFill/>
          <a:ln w="28575">
            <a:solidFill>
              <a:srgbClr val="FFFFF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0" name="Rectangle 2"/>
          <p:cNvSpPr>
            <a:spLocks noChangeArrowheads="1"/>
          </p:cNvSpPr>
          <p:nvPr userDrawn="1"/>
        </p:nvSpPr>
        <p:spPr bwMode="auto">
          <a:xfrm>
            <a:off x="-3011" y="-3369797"/>
            <a:ext cx="9144000" cy="3342903"/>
          </a:xfrm>
          <a:prstGeom prst="rect">
            <a:avLst/>
          </a:prstGeom>
          <a:solidFill>
            <a:schemeClr val="bg1">
              <a:lumMod val="75000"/>
            </a:schemeClr>
          </a:solidFill>
          <a:ln>
            <a:noFill/>
          </a:ln>
          <a:effectLst/>
          <a:extLst/>
        </p:spPr>
        <p:txBody>
          <a:bodyPr wrap="none" lIns="91363" tIns="45685" rIns="91363" bIns="45685" anchor="ctr"/>
          <a:lstStyle/>
          <a:p>
            <a:pPr defTabSz="913630" fontAlgn="base">
              <a:spcBef>
                <a:spcPct val="0"/>
              </a:spcBef>
              <a:spcAft>
                <a:spcPct val="0"/>
              </a:spcAft>
            </a:pPr>
            <a:endParaRPr lang="en-US">
              <a:solidFill>
                <a:srgbClr val="000000"/>
              </a:solidFill>
            </a:endParaRPr>
          </a:p>
        </p:txBody>
      </p:sp>
      <p:sp>
        <p:nvSpPr>
          <p:cNvPr id="119" name="Freeform 118"/>
          <p:cNvSpPr/>
          <p:nvPr userDrawn="1"/>
        </p:nvSpPr>
        <p:spPr>
          <a:xfrm>
            <a:off x="3416450" y="3951465"/>
            <a:ext cx="3302540" cy="1960124"/>
          </a:xfrm>
          <a:custGeom>
            <a:avLst/>
            <a:gdLst>
              <a:gd name="connsiteX0" fmla="*/ 3302540 w 3302540"/>
              <a:gd name="connsiteY0" fmla="*/ 1960124 h 1960124"/>
              <a:gd name="connsiteX1" fmla="*/ 2889115 w 3302540"/>
              <a:gd name="connsiteY1" fmla="*/ 1415375 h 1960124"/>
              <a:gd name="connsiteX2" fmla="*/ 2538919 w 3302540"/>
              <a:gd name="connsiteY2" fmla="*/ 1254868 h 1960124"/>
              <a:gd name="connsiteX3" fmla="*/ 2451370 w 3302540"/>
              <a:gd name="connsiteY3" fmla="*/ 1172183 h 1960124"/>
              <a:gd name="connsiteX4" fmla="*/ 2446506 w 3302540"/>
              <a:gd name="connsiteY4" fmla="*/ 1060315 h 1960124"/>
              <a:gd name="connsiteX5" fmla="*/ 2475689 w 3302540"/>
              <a:gd name="connsiteY5" fmla="*/ 836579 h 1960124"/>
              <a:gd name="connsiteX6" fmla="*/ 2407595 w 3302540"/>
              <a:gd name="connsiteY6" fmla="*/ 724711 h 1960124"/>
              <a:gd name="connsiteX7" fmla="*/ 2033080 w 3302540"/>
              <a:gd name="connsiteY7" fmla="*/ 525294 h 1960124"/>
              <a:gd name="connsiteX8" fmla="*/ 1629383 w 3302540"/>
              <a:gd name="connsiteY8" fmla="*/ 656617 h 1960124"/>
              <a:gd name="connsiteX9" fmla="*/ 1556425 w 3302540"/>
              <a:gd name="connsiteY9" fmla="*/ 622571 h 1960124"/>
              <a:gd name="connsiteX10" fmla="*/ 1473740 w 3302540"/>
              <a:gd name="connsiteY10" fmla="*/ 359924 h 1960124"/>
              <a:gd name="connsiteX11" fmla="*/ 1274323 w 3302540"/>
              <a:gd name="connsiteY11" fmla="*/ 209145 h 1960124"/>
              <a:gd name="connsiteX12" fmla="*/ 1138136 w 3302540"/>
              <a:gd name="connsiteY12" fmla="*/ 107005 h 1960124"/>
              <a:gd name="connsiteX13" fmla="*/ 607978 w 3302540"/>
              <a:gd name="connsiteY13" fmla="*/ 0 h 1960124"/>
              <a:gd name="connsiteX14" fmla="*/ 442608 w 3302540"/>
              <a:gd name="connsiteY14" fmla="*/ 43775 h 1960124"/>
              <a:gd name="connsiteX15" fmla="*/ 111868 w 3302540"/>
              <a:gd name="connsiteY15" fmla="*/ 505839 h 1960124"/>
              <a:gd name="connsiteX16" fmla="*/ 4863 w 3302540"/>
              <a:gd name="connsiteY16" fmla="*/ 1084634 h 1960124"/>
              <a:gd name="connsiteX17" fmla="*/ 0 w 3302540"/>
              <a:gd name="connsiteY17" fmla="*/ 1284051 h 1960124"/>
              <a:gd name="connsiteX18" fmla="*/ 87549 w 3302540"/>
              <a:gd name="connsiteY18" fmla="*/ 1600200 h 1960124"/>
              <a:gd name="connsiteX19" fmla="*/ 175097 w 3302540"/>
              <a:gd name="connsiteY19" fmla="*/ 1853120 h 1960124"/>
              <a:gd name="connsiteX20" fmla="*/ 325876 w 3302540"/>
              <a:gd name="connsiteY20" fmla="*/ 1950396 h 1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2540" h="1960124">
                <a:moveTo>
                  <a:pt x="3302540" y="1960124"/>
                </a:moveTo>
                <a:lnTo>
                  <a:pt x="2889115" y="1415375"/>
                </a:lnTo>
                <a:lnTo>
                  <a:pt x="2538919" y="1254868"/>
                </a:lnTo>
                <a:lnTo>
                  <a:pt x="2451370" y="1172183"/>
                </a:lnTo>
                <a:lnTo>
                  <a:pt x="2446506" y="1060315"/>
                </a:lnTo>
                <a:lnTo>
                  <a:pt x="2475689" y="836579"/>
                </a:lnTo>
                <a:lnTo>
                  <a:pt x="2407595" y="724711"/>
                </a:lnTo>
                <a:lnTo>
                  <a:pt x="2033080" y="525294"/>
                </a:lnTo>
                <a:lnTo>
                  <a:pt x="1629383" y="656617"/>
                </a:lnTo>
                <a:lnTo>
                  <a:pt x="1556425" y="622571"/>
                </a:lnTo>
                <a:lnTo>
                  <a:pt x="1473740" y="359924"/>
                </a:lnTo>
                <a:lnTo>
                  <a:pt x="1274323" y="209145"/>
                </a:lnTo>
                <a:lnTo>
                  <a:pt x="1138136" y="107005"/>
                </a:lnTo>
                <a:lnTo>
                  <a:pt x="607978" y="0"/>
                </a:lnTo>
                <a:lnTo>
                  <a:pt x="442608" y="43775"/>
                </a:lnTo>
                <a:lnTo>
                  <a:pt x="111868" y="505839"/>
                </a:lnTo>
                <a:lnTo>
                  <a:pt x="4863" y="1084634"/>
                </a:lnTo>
                <a:lnTo>
                  <a:pt x="0" y="1284051"/>
                </a:lnTo>
                <a:lnTo>
                  <a:pt x="87549" y="1600200"/>
                </a:lnTo>
                <a:lnTo>
                  <a:pt x="175097" y="1853120"/>
                </a:lnTo>
                <a:lnTo>
                  <a:pt x="325876" y="1950396"/>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63" tIns="45685" rIns="91363" bIns="45685" rtlCol="0" anchor="ctr"/>
          <a:lstStyle/>
          <a:p>
            <a:pPr algn="ctr" defTabSz="913630"/>
            <a:endParaRPr lang="en-AU" sz="900" b="0">
              <a:solidFill>
                <a:prstClr val="white"/>
              </a:solidFill>
            </a:endParaRPr>
          </a:p>
        </p:txBody>
      </p:sp>
      <p:sp>
        <p:nvSpPr>
          <p:cNvPr id="130" name="Rectangle 2"/>
          <p:cNvSpPr>
            <a:spLocks noChangeArrowheads="1"/>
          </p:cNvSpPr>
          <p:nvPr userDrawn="1"/>
        </p:nvSpPr>
        <p:spPr bwMode="auto">
          <a:xfrm>
            <a:off x="-31586" y="5138568"/>
            <a:ext cx="9144000" cy="1350589"/>
          </a:xfrm>
          <a:prstGeom prst="rect">
            <a:avLst/>
          </a:prstGeom>
          <a:solidFill>
            <a:schemeClr val="bg1">
              <a:lumMod val="75000"/>
            </a:schemeClr>
          </a:solidFill>
          <a:ln>
            <a:noFill/>
          </a:ln>
          <a:effectLst/>
          <a:extLst/>
        </p:spPr>
        <p:txBody>
          <a:bodyPr wrap="none" lIns="91363" tIns="45685" rIns="91363" bIns="45685" anchor="ctr"/>
          <a:lstStyle/>
          <a:p>
            <a:pPr defTabSz="913630" fontAlgn="base">
              <a:spcBef>
                <a:spcPct val="0"/>
              </a:spcBef>
              <a:spcAft>
                <a:spcPct val="0"/>
              </a:spcAft>
            </a:pPr>
            <a:endParaRPr lang="en-US">
              <a:solidFill>
                <a:srgbClr val="000000"/>
              </a:solidFill>
            </a:endParaRPr>
          </a:p>
        </p:txBody>
      </p:sp>
      <p:sp>
        <p:nvSpPr>
          <p:cNvPr id="162" name="Text Box 10"/>
          <p:cNvSpPr txBox="1">
            <a:spLocks noChangeArrowheads="1"/>
          </p:cNvSpPr>
          <p:nvPr userDrawn="1"/>
        </p:nvSpPr>
        <p:spPr bwMode="auto">
          <a:xfrm>
            <a:off x="4159386" y="1713430"/>
            <a:ext cx="1057123" cy="2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lnSpc>
                <a:spcPts val="400"/>
              </a:lnSpc>
              <a:spcBef>
                <a:spcPct val="50000"/>
              </a:spcBef>
              <a:defRPr/>
            </a:pPr>
            <a:r>
              <a:rPr lang="en-AU" sz="900" b="0" kern="0" dirty="0">
                <a:solidFill>
                  <a:prstClr val="white">
                    <a:lumMod val="65000"/>
                  </a:prstClr>
                </a:solidFill>
                <a:cs typeface="Arial" pitchFamily="34" charset="0"/>
              </a:rPr>
              <a:t>PASCOE</a:t>
            </a:r>
          </a:p>
          <a:p>
            <a:pPr algn="ctr" defTabSz="457200">
              <a:lnSpc>
                <a:spcPts val="400"/>
              </a:lnSpc>
              <a:spcBef>
                <a:spcPct val="50000"/>
              </a:spcBef>
              <a:defRPr/>
            </a:pPr>
            <a:r>
              <a:rPr lang="en-AU" sz="900" b="0" kern="0" dirty="0">
                <a:solidFill>
                  <a:prstClr val="white">
                    <a:lumMod val="65000"/>
                  </a:prstClr>
                </a:solidFill>
                <a:cs typeface="Arial" pitchFamily="34" charset="0"/>
              </a:rPr>
              <a:t>VALE</a:t>
            </a:r>
          </a:p>
        </p:txBody>
      </p:sp>
      <p:sp>
        <p:nvSpPr>
          <p:cNvPr id="164" name="Text Box 10"/>
          <p:cNvSpPr txBox="1">
            <a:spLocks noChangeArrowheads="1"/>
          </p:cNvSpPr>
          <p:nvPr userDrawn="1"/>
        </p:nvSpPr>
        <p:spPr bwMode="auto">
          <a:xfrm>
            <a:off x="4898317" y="4269745"/>
            <a:ext cx="5285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CBD</a:t>
            </a:r>
          </a:p>
        </p:txBody>
      </p:sp>
      <p:sp>
        <p:nvSpPr>
          <p:cNvPr id="165" name="Text Box 10"/>
          <p:cNvSpPr txBox="1">
            <a:spLocks noChangeArrowheads="1"/>
          </p:cNvSpPr>
          <p:nvPr userDrawn="1"/>
        </p:nvSpPr>
        <p:spPr bwMode="auto">
          <a:xfrm>
            <a:off x="3389763" y="2801559"/>
            <a:ext cx="8229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ESSENDON</a:t>
            </a:r>
          </a:p>
        </p:txBody>
      </p:sp>
      <p:sp>
        <p:nvSpPr>
          <p:cNvPr id="166" name="Text Box 10"/>
          <p:cNvSpPr txBox="1">
            <a:spLocks noChangeArrowheads="1"/>
          </p:cNvSpPr>
          <p:nvPr userDrawn="1"/>
        </p:nvSpPr>
        <p:spPr bwMode="auto">
          <a:xfrm>
            <a:off x="2502535" y="2139913"/>
            <a:ext cx="105712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lnSpc>
                <a:spcPts val="400"/>
              </a:lnSpc>
              <a:spcBef>
                <a:spcPct val="50000"/>
              </a:spcBef>
              <a:defRPr/>
            </a:pPr>
            <a:r>
              <a:rPr lang="en-AU" sz="900" b="0" kern="0" dirty="0">
                <a:solidFill>
                  <a:prstClr val="white">
                    <a:lumMod val="65000"/>
                  </a:prstClr>
                </a:solidFill>
                <a:cs typeface="Arial" pitchFamily="34" charset="0"/>
              </a:rPr>
              <a:t>KEILOR</a:t>
            </a:r>
          </a:p>
        </p:txBody>
      </p:sp>
      <p:sp>
        <p:nvSpPr>
          <p:cNvPr id="167" name="Text Box 10"/>
          <p:cNvSpPr txBox="1">
            <a:spLocks noChangeArrowheads="1"/>
          </p:cNvSpPr>
          <p:nvPr userDrawn="1"/>
        </p:nvSpPr>
        <p:spPr bwMode="auto">
          <a:xfrm>
            <a:off x="3327994" y="3740680"/>
            <a:ext cx="92586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FOOTSCRAY</a:t>
            </a:r>
          </a:p>
        </p:txBody>
      </p:sp>
      <p:sp>
        <p:nvSpPr>
          <p:cNvPr id="168" name="Text Box 10"/>
          <p:cNvSpPr txBox="1">
            <a:spLocks noChangeArrowheads="1"/>
          </p:cNvSpPr>
          <p:nvPr userDrawn="1"/>
        </p:nvSpPr>
        <p:spPr bwMode="auto">
          <a:xfrm>
            <a:off x="4759603" y="3062721"/>
            <a:ext cx="92586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BRUNSWICK</a:t>
            </a:r>
          </a:p>
        </p:txBody>
      </p:sp>
      <p:sp>
        <p:nvSpPr>
          <p:cNvPr id="169" name="Text Box 10"/>
          <p:cNvSpPr txBox="1">
            <a:spLocks noChangeArrowheads="1"/>
          </p:cNvSpPr>
          <p:nvPr userDrawn="1"/>
        </p:nvSpPr>
        <p:spPr bwMode="auto">
          <a:xfrm>
            <a:off x="3843297" y="604611"/>
            <a:ext cx="12469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BROADMEADOWS</a:t>
            </a:r>
          </a:p>
        </p:txBody>
      </p:sp>
      <p:sp>
        <p:nvSpPr>
          <p:cNvPr id="170" name="Text Box 10"/>
          <p:cNvSpPr txBox="1">
            <a:spLocks noChangeArrowheads="1"/>
          </p:cNvSpPr>
          <p:nvPr userDrawn="1"/>
        </p:nvSpPr>
        <p:spPr bwMode="auto">
          <a:xfrm>
            <a:off x="1576669" y="3702832"/>
            <a:ext cx="92586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SUNSHINE</a:t>
            </a:r>
          </a:p>
        </p:txBody>
      </p:sp>
      <p:sp>
        <p:nvSpPr>
          <p:cNvPr id="171" name="Freeform 170"/>
          <p:cNvSpPr/>
          <p:nvPr userDrawn="1"/>
        </p:nvSpPr>
        <p:spPr>
          <a:xfrm>
            <a:off x="2891168" y="580632"/>
            <a:ext cx="176604" cy="731872"/>
          </a:xfrm>
          <a:custGeom>
            <a:avLst/>
            <a:gdLst>
              <a:gd name="connsiteX0" fmla="*/ 149817 w 175648"/>
              <a:gd name="connsiteY0" fmla="*/ 805912 h 805912"/>
              <a:gd name="connsiteX1" fmla="*/ 175648 w 175648"/>
              <a:gd name="connsiteY1" fmla="*/ 676759 h 805912"/>
              <a:gd name="connsiteX2" fmla="*/ 108489 w 175648"/>
              <a:gd name="connsiteY2" fmla="*/ 139484 h 805912"/>
              <a:gd name="connsiteX3" fmla="*/ 0 w 175648"/>
              <a:gd name="connsiteY3" fmla="*/ 0 h 805912"/>
            </a:gdLst>
            <a:ahLst/>
            <a:cxnLst>
              <a:cxn ang="0">
                <a:pos x="connsiteX0" y="connsiteY0"/>
              </a:cxn>
              <a:cxn ang="0">
                <a:pos x="connsiteX1" y="connsiteY1"/>
              </a:cxn>
              <a:cxn ang="0">
                <a:pos x="connsiteX2" y="connsiteY2"/>
              </a:cxn>
              <a:cxn ang="0">
                <a:pos x="connsiteX3" y="connsiteY3"/>
              </a:cxn>
            </a:cxnLst>
            <a:rect l="l" t="t" r="r" b="b"/>
            <a:pathLst>
              <a:path w="175648" h="805912">
                <a:moveTo>
                  <a:pt x="149817" y="805912"/>
                </a:moveTo>
                <a:lnTo>
                  <a:pt x="175648" y="676759"/>
                </a:lnTo>
                <a:lnTo>
                  <a:pt x="108489" y="139484"/>
                </a:lnTo>
                <a:lnTo>
                  <a:pt x="0" y="0"/>
                </a:lnTo>
              </a:path>
            </a:pathLst>
          </a:custGeom>
          <a:noFill/>
          <a:ln w="28575">
            <a:solidFill>
              <a:srgbClr val="FFFFFF">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p>
        </p:txBody>
      </p:sp>
      <p:sp>
        <p:nvSpPr>
          <p:cNvPr id="161" name="Text Box 10"/>
          <p:cNvSpPr txBox="1">
            <a:spLocks noChangeArrowheads="1"/>
          </p:cNvSpPr>
          <p:nvPr userDrawn="1"/>
        </p:nvSpPr>
        <p:spPr bwMode="auto">
          <a:xfrm>
            <a:off x="1860133" y="965269"/>
            <a:ext cx="111933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defRPr/>
            </a:pPr>
            <a:r>
              <a:rPr lang="en-AU" sz="900" b="0" kern="0" dirty="0">
                <a:solidFill>
                  <a:prstClr val="white">
                    <a:lumMod val="65000"/>
                  </a:prstClr>
                </a:solidFill>
                <a:cs typeface="Arial" pitchFamily="34" charset="0"/>
              </a:rPr>
              <a:t>TULLAMARINE</a:t>
            </a:r>
          </a:p>
        </p:txBody>
      </p:sp>
      <p:sp>
        <p:nvSpPr>
          <p:cNvPr id="6" name="Freeform: Shape 5">
            <a:extLst>
              <a:ext uri="{FF2B5EF4-FFF2-40B4-BE49-F238E27FC236}">
                <a16:creationId xmlns:a16="http://schemas.microsoft.com/office/drawing/2014/main" id="{B2EFE9B7-9AA1-43AD-AF38-30294C2F8AD5}"/>
              </a:ext>
            </a:extLst>
          </p:cNvPr>
          <p:cNvSpPr/>
          <p:nvPr userDrawn="1"/>
        </p:nvSpPr>
        <p:spPr>
          <a:xfrm>
            <a:off x="2742710" y="3874168"/>
            <a:ext cx="593558" cy="128337"/>
          </a:xfrm>
          <a:custGeom>
            <a:avLst/>
            <a:gdLst>
              <a:gd name="connsiteX0" fmla="*/ 0 w 593558"/>
              <a:gd name="connsiteY0" fmla="*/ 48127 h 128337"/>
              <a:gd name="connsiteX1" fmla="*/ 120316 w 593558"/>
              <a:gd name="connsiteY1" fmla="*/ 0 h 128337"/>
              <a:gd name="connsiteX2" fmla="*/ 493295 w 593558"/>
              <a:gd name="connsiteY2" fmla="*/ 52137 h 128337"/>
              <a:gd name="connsiteX3" fmla="*/ 593558 w 593558"/>
              <a:gd name="connsiteY3" fmla="*/ 128337 h 128337"/>
            </a:gdLst>
            <a:ahLst/>
            <a:cxnLst>
              <a:cxn ang="0">
                <a:pos x="connsiteX0" y="connsiteY0"/>
              </a:cxn>
              <a:cxn ang="0">
                <a:pos x="connsiteX1" y="connsiteY1"/>
              </a:cxn>
              <a:cxn ang="0">
                <a:pos x="connsiteX2" y="connsiteY2"/>
              </a:cxn>
              <a:cxn ang="0">
                <a:pos x="connsiteX3" y="connsiteY3"/>
              </a:cxn>
            </a:cxnLst>
            <a:rect l="l" t="t" r="r" b="b"/>
            <a:pathLst>
              <a:path w="593558" h="128337">
                <a:moveTo>
                  <a:pt x="0" y="48127"/>
                </a:moveTo>
                <a:lnTo>
                  <a:pt x="120316" y="0"/>
                </a:lnTo>
                <a:lnTo>
                  <a:pt x="493295" y="52137"/>
                </a:lnTo>
                <a:lnTo>
                  <a:pt x="593558" y="128337"/>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p>
        </p:txBody>
      </p:sp>
      <p:sp>
        <p:nvSpPr>
          <p:cNvPr id="131" name="Freeform: Shape 130">
            <a:extLst>
              <a:ext uri="{FF2B5EF4-FFF2-40B4-BE49-F238E27FC236}">
                <a16:creationId xmlns:a16="http://schemas.microsoft.com/office/drawing/2014/main" id="{0D5779EF-2BC4-4F69-8595-B1E187BB8BB1}"/>
              </a:ext>
            </a:extLst>
          </p:cNvPr>
          <p:cNvSpPr/>
          <p:nvPr userDrawn="1"/>
        </p:nvSpPr>
        <p:spPr>
          <a:xfrm>
            <a:off x="3657110" y="4054642"/>
            <a:ext cx="834189" cy="132347"/>
          </a:xfrm>
          <a:custGeom>
            <a:avLst/>
            <a:gdLst>
              <a:gd name="connsiteX0" fmla="*/ 0 w 834189"/>
              <a:gd name="connsiteY0" fmla="*/ 0 h 132347"/>
              <a:gd name="connsiteX1" fmla="*/ 834189 w 834189"/>
              <a:gd name="connsiteY1" fmla="*/ 132347 h 132347"/>
            </a:gdLst>
            <a:ahLst/>
            <a:cxnLst>
              <a:cxn ang="0">
                <a:pos x="connsiteX0" y="connsiteY0"/>
              </a:cxn>
              <a:cxn ang="0">
                <a:pos x="connsiteX1" y="connsiteY1"/>
              </a:cxn>
            </a:cxnLst>
            <a:rect l="l" t="t" r="r" b="b"/>
            <a:pathLst>
              <a:path w="834189" h="132347">
                <a:moveTo>
                  <a:pt x="0" y="0"/>
                </a:moveTo>
                <a:lnTo>
                  <a:pt x="834189" y="132347"/>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p>
        </p:txBody>
      </p:sp>
      <p:sp>
        <p:nvSpPr>
          <p:cNvPr id="132" name="Freeform: Shape 131">
            <a:extLst>
              <a:ext uri="{FF2B5EF4-FFF2-40B4-BE49-F238E27FC236}">
                <a16:creationId xmlns:a16="http://schemas.microsoft.com/office/drawing/2014/main" id="{65058512-D27C-4AC6-8DE4-ADFD12632827}"/>
              </a:ext>
            </a:extLst>
          </p:cNvPr>
          <p:cNvSpPr/>
          <p:nvPr userDrawn="1"/>
        </p:nvSpPr>
        <p:spPr>
          <a:xfrm>
            <a:off x="4006026" y="4014537"/>
            <a:ext cx="525379" cy="88231"/>
          </a:xfrm>
          <a:custGeom>
            <a:avLst/>
            <a:gdLst>
              <a:gd name="connsiteX0" fmla="*/ 0 w 525379"/>
              <a:gd name="connsiteY0" fmla="*/ 88231 h 88231"/>
              <a:gd name="connsiteX1" fmla="*/ 128337 w 525379"/>
              <a:gd name="connsiteY1" fmla="*/ 0 h 88231"/>
              <a:gd name="connsiteX2" fmla="*/ 525379 w 525379"/>
              <a:gd name="connsiteY2" fmla="*/ 76200 h 88231"/>
            </a:gdLst>
            <a:ahLst/>
            <a:cxnLst>
              <a:cxn ang="0">
                <a:pos x="connsiteX0" y="connsiteY0"/>
              </a:cxn>
              <a:cxn ang="0">
                <a:pos x="connsiteX1" y="connsiteY1"/>
              </a:cxn>
              <a:cxn ang="0">
                <a:pos x="connsiteX2" y="connsiteY2"/>
              </a:cxn>
            </a:cxnLst>
            <a:rect l="l" t="t" r="r" b="b"/>
            <a:pathLst>
              <a:path w="525379" h="88231">
                <a:moveTo>
                  <a:pt x="0" y="88231"/>
                </a:moveTo>
                <a:lnTo>
                  <a:pt x="128337" y="0"/>
                </a:lnTo>
                <a:lnTo>
                  <a:pt x="525379" y="76200"/>
                </a:ln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p>
        </p:txBody>
      </p:sp>
      <p:grpSp>
        <p:nvGrpSpPr>
          <p:cNvPr id="172" name="Group 171">
            <a:extLst>
              <a:ext uri="{FF2B5EF4-FFF2-40B4-BE49-F238E27FC236}">
                <a16:creationId xmlns:a16="http://schemas.microsoft.com/office/drawing/2014/main" id="{EC8A16C4-0F8F-450D-B7B3-02486BD46DBE}"/>
              </a:ext>
            </a:extLst>
          </p:cNvPr>
          <p:cNvGrpSpPr/>
          <p:nvPr userDrawn="1"/>
        </p:nvGrpSpPr>
        <p:grpSpPr>
          <a:xfrm>
            <a:off x="6633949" y="2933119"/>
            <a:ext cx="2519573" cy="2210677"/>
            <a:chOff x="6633949" y="2933119"/>
            <a:chExt cx="2519573" cy="2210677"/>
          </a:xfrm>
        </p:grpSpPr>
        <p:sp>
          <p:nvSpPr>
            <p:cNvPr id="173" name="Parallelogram 172">
              <a:extLst>
                <a:ext uri="{FF2B5EF4-FFF2-40B4-BE49-F238E27FC236}">
                  <a16:creationId xmlns:a16="http://schemas.microsoft.com/office/drawing/2014/main" id="{1109D128-C7BD-41C0-A687-65C006541C1E}"/>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dirty="0">
                <a:solidFill>
                  <a:prstClr val="white"/>
                </a:solidFill>
              </a:endParaRPr>
            </a:p>
          </p:txBody>
        </p:sp>
        <p:sp>
          <p:nvSpPr>
            <p:cNvPr id="174" name="Right Triangle 173">
              <a:extLst>
                <a:ext uri="{FF2B5EF4-FFF2-40B4-BE49-F238E27FC236}">
                  <a16:creationId xmlns:a16="http://schemas.microsoft.com/office/drawing/2014/main" id="{F490CDA1-5E06-49F3-A3EB-8F3432A96326}"/>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900" b="0">
                <a:solidFill>
                  <a:prstClr val="white"/>
                </a:solidFill>
              </a:endParaRPr>
            </a:p>
          </p:txBody>
        </p:sp>
        <p:sp>
          <p:nvSpPr>
            <p:cNvPr id="175" name="Trapezoid 174">
              <a:extLst>
                <a:ext uri="{FF2B5EF4-FFF2-40B4-BE49-F238E27FC236}">
                  <a16:creationId xmlns:a16="http://schemas.microsoft.com/office/drawing/2014/main" id="{8DE0D4E7-5DD2-4D5B-9205-2F314210DFB6}"/>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900" b="0">
                <a:solidFill>
                  <a:prstClr val="white"/>
                </a:solidFill>
              </a:endParaRPr>
            </a:p>
          </p:txBody>
        </p:sp>
        <p:sp>
          <p:nvSpPr>
            <p:cNvPr id="176" name="Right Triangle 175">
              <a:extLst>
                <a:ext uri="{FF2B5EF4-FFF2-40B4-BE49-F238E27FC236}">
                  <a16:creationId xmlns:a16="http://schemas.microsoft.com/office/drawing/2014/main" id="{2512FC77-B171-4E85-94B3-9E7D5EEC35BD}"/>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prstClr val="white"/>
                </a:solidFill>
              </a:endParaRPr>
            </a:p>
          </p:txBody>
        </p:sp>
      </p:grpSp>
    </p:spTree>
    <p:extLst>
      <p:ext uri="{BB962C8B-B14F-4D97-AF65-F5344CB8AC3E}">
        <p14:creationId xmlns:p14="http://schemas.microsoft.com/office/powerpoint/2010/main" val="3393668951"/>
      </p:ext>
    </p:extLst>
  </p:cSld>
  <p:clrMap bg1="lt1" tx1="dk1" bg2="lt2" tx2="dk2" accent1="accent1" accent2="accent2" accent3="accent3" accent4="accent4" accent5="accent5" accent6="accent6" hlink="hlink" folHlink="folHlink"/>
  <p:sldLayoutIdLst>
    <p:sldLayoutId id="2147484589" r:id="rId1"/>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7"/>
          <p:cNvSpPr/>
          <p:nvPr/>
        </p:nvSpPr>
        <p:spPr>
          <a:xfrm>
            <a:off x="615794" y="226308"/>
            <a:ext cx="6636255" cy="4577690"/>
          </a:xfrm>
          <a:custGeom>
            <a:avLst/>
            <a:gdLst>
              <a:gd name="connsiteX0" fmla="*/ 0 w 6638125"/>
              <a:gd name="connsiteY0" fmla="*/ 0 h 4578981"/>
              <a:gd name="connsiteX1" fmla="*/ 167524 w 6638125"/>
              <a:gd name="connsiteY1" fmla="*/ 3671561 h 4578981"/>
              <a:gd name="connsiteX2" fmla="*/ 362968 w 6638125"/>
              <a:gd name="connsiteY2" fmla="*/ 3755323 h 4578981"/>
              <a:gd name="connsiteX3" fmla="*/ 495591 w 6638125"/>
              <a:gd name="connsiteY3" fmla="*/ 3887946 h 4578981"/>
              <a:gd name="connsiteX4" fmla="*/ 460690 w 6638125"/>
              <a:gd name="connsiteY4" fmla="*/ 3971707 h 4578981"/>
              <a:gd name="connsiteX5" fmla="*/ 530492 w 6638125"/>
              <a:gd name="connsiteY5" fmla="*/ 3957747 h 4578981"/>
              <a:gd name="connsiteX6" fmla="*/ 572373 w 6638125"/>
              <a:gd name="connsiteY6" fmla="*/ 3929826 h 4578981"/>
              <a:gd name="connsiteX7" fmla="*/ 593313 w 6638125"/>
              <a:gd name="connsiteY7" fmla="*/ 3978688 h 4578981"/>
              <a:gd name="connsiteX8" fmla="*/ 656135 w 6638125"/>
              <a:gd name="connsiteY8" fmla="*/ 3964727 h 4578981"/>
              <a:gd name="connsiteX9" fmla="*/ 656135 w 6638125"/>
              <a:gd name="connsiteY9" fmla="*/ 3894926 h 4578981"/>
              <a:gd name="connsiteX10" fmla="*/ 718956 w 6638125"/>
              <a:gd name="connsiteY10" fmla="*/ 3853045 h 4578981"/>
              <a:gd name="connsiteX11" fmla="*/ 893460 w 6638125"/>
              <a:gd name="connsiteY11" fmla="*/ 3860025 h 4578981"/>
              <a:gd name="connsiteX12" fmla="*/ 1012122 w 6638125"/>
              <a:gd name="connsiteY12" fmla="*/ 3978688 h 4578981"/>
              <a:gd name="connsiteX13" fmla="*/ 1116825 w 6638125"/>
              <a:gd name="connsiteY13" fmla="*/ 3971707 h 4578981"/>
              <a:gd name="connsiteX14" fmla="*/ 1116825 w 6638125"/>
              <a:gd name="connsiteY14" fmla="*/ 3915866 h 4578981"/>
              <a:gd name="connsiteX15" fmla="*/ 1207567 w 6638125"/>
              <a:gd name="connsiteY15" fmla="*/ 3901906 h 4578981"/>
              <a:gd name="connsiteX16" fmla="*/ 1556574 w 6638125"/>
              <a:gd name="connsiteY16" fmla="*/ 4146211 h 4578981"/>
              <a:gd name="connsiteX17" fmla="*/ 1668257 w 6638125"/>
              <a:gd name="connsiteY17" fmla="*/ 4139231 h 4578981"/>
              <a:gd name="connsiteX18" fmla="*/ 1758999 w 6638125"/>
              <a:gd name="connsiteY18" fmla="*/ 4271854 h 4578981"/>
              <a:gd name="connsiteX19" fmla="*/ 1884642 w 6638125"/>
              <a:gd name="connsiteY19" fmla="*/ 4264874 h 4578981"/>
              <a:gd name="connsiteX20" fmla="*/ 1989344 w 6638125"/>
              <a:gd name="connsiteY20" fmla="*/ 4355616 h 4578981"/>
              <a:gd name="connsiteX21" fmla="*/ 2121967 w 6638125"/>
              <a:gd name="connsiteY21" fmla="*/ 4271854 h 4578981"/>
              <a:gd name="connsiteX22" fmla="*/ 2121967 w 6638125"/>
              <a:gd name="connsiteY22" fmla="*/ 4222993 h 4578981"/>
              <a:gd name="connsiteX23" fmla="*/ 2275530 w 6638125"/>
              <a:gd name="connsiteY23" fmla="*/ 4167152 h 4578981"/>
              <a:gd name="connsiteX24" fmla="*/ 2331371 w 6638125"/>
              <a:gd name="connsiteY24" fmla="*/ 4048489 h 4578981"/>
              <a:gd name="connsiteX25" fmla="*/ 2519835 w 6638125"/>
              <a:gd name="connsiteY25" fmla="*/ 3929826 h 4578981"/>
              <a:gd name="connsiteX26" fmla="*/ 2596617 w 6638125"/>
              <a:gd name="connsiteY26" fmla="*/ 3867005 h 4578981"/>
              <a:gd name="connsiteX27" fmla="*/ 2701319 w 6638125"/>
              <a:gd name="connsiteY27" fmla="*/ 3804184 h 4578981"/>
              <a:gd name="connsiteX28" fmla="*/ 2813002 w 6638125"/>
              <a:gd name="connsiteY28" fmla="*/ 3804184 h 4578981"/>
              <a:gd name="connsiteX29" fmla="*/ 2861863 w 6638125"/>
              <a:gd name="connsiteY29" fmla="*/ 3664581 h 4578981"/>
              <a:gd name="connsiteX30" fmla="*/ 2819982 w 6638125"/>
              <a:gd name="connsiteY30" fmla="*/ 3671561 h 4578981"/>
              <a:gd name="connsiteX31" fmla="*/ 2729240 w 6638125"/>
              <a:gd name="connsiteY31" fmla="*/ 3720422 h 4578981"/>
              <a:gd name="connsiteX32" fmla="*/ 2589637 w 6638125"/>
              <a:gd name="connsiteY32" fmla="*/ 3685521 h 4578981"/>
              <a:gd name="connsiteX33" fmla="*/ 2610577 w 6638125"/>
              <a:gd name="connsiteY33" fmla="*/ 3636660 h 4578981"/>
              <a:gd name="connsiteX34" fmla="*/ 2708300 w 6638125"/>
              <a:gd name="connsiteY34" fmla="*/ 3629680 h 4578981"/>
              <a:gd name="connsiteX35" fmla="*/ 2799042 w 6638125"/>
              <a:gd name="connsiteY35" fmla="*/ 3538938 h 4578981"/>
              <a:gd name="connsiteX36" fmla="*/ 2889783 w 6638125"/>
              <a:gd name="connsiteY36" fmla="*/ 3504037 h 4578981"/>
              <a:gd name="connsiteX37" fmla="*/ 2931664 w 6638125"/>
              <a:gd name="connsiteY37" fmla="*/ 3420275 h 4578981"/>
              <a:gd name="connsiteX38" fmla="*/ 3022406 w 6638125"/>
              <a:gd name="connsiteY38" fmla="*/ 3420275 h 4578981"/>
              <a:gd name="connsiteX39" fmla="*/ 3064287 w 6638125"/>
              <a:gd name="connsiteY39" fmla="*/ 3552898 h 4578981"/>
              <a:gd name="connsiteX40" fmla="*/ 3120129 w 6638125"/>
              <a:gd name="connsiteY40" fmla="*/ 3573839 h 4578981"/>
              <a:gd name="connsiteX41" fmla="*/ 3148049 w 6638125"/>
              <a:gd name="connsiteY41" fmla="*/ 3643640 h 4578981"/>
              <a:gd name="connsiteX42" fmla="*/ 3071267 w 6638125"/>
              <a:gd name="connsiteY42" fmla="*/ 3734382 h 4578981"/>
              <a:gd name="connsiteX43" fmla="*/ 3015426 w 6638125"/>
              <a:gd name="connsiteY43" fmla="*/ 3825124 h 4578981"/>
              <a:gd name="connsiteX44" fmla="*/ 3015426 w 6638125"/>
              <a:gd name="connsiteY44" fmla="*/ 3867005 h 4578981"/>
              <a:gd name="connsiteX45" fmla="*/ 2938645 w 6638125"/>
              <a:gd name="connsiteY45" fmla="*/ 3873985 h 4578981"/>
              <a:gd name="connsiteX46" fmla="*/ 2799042 w 6638125"/>
              <a:gd name="connsiteY46" fmla="*/ 3839084 h 4578981"/>
              <a:gd name="connsiteX47" fmla="*/ 3008446 w 6638125"/>
              <a:gd name="connsiteY47" fmla="*/ 4027549 h 4578981"/>
              <a:gd name="connsiteX48" fmla="*/ 3064287 w 6638125"/>
              <a:gd name="connsiteY48" fmla="*/ 4006608 h 4578981"/>
              <a:gd name="connsiteX49" fmla="*/ 3120129 w 6638125"/>
              <a:gd name="connsiteY49" fmla="*/ 3929826 h 4578981"/>
              <a:gd name="connsiteX50" fmla="*/ 3196910 w 6638125"/>
              <a:gd name="connsiteY50" fmla="*/ 3929826 h 4578981"/>
              <a:gd name="connsiteX51" fmla="*/ 3210871 w 6638125"/>
              <a:gd name="connsiteY51" fmla="*/ 3825124 h 4578981"/>
              <a:gd name="connsiteX52" fmla="*/ 3336513 w 6638125"/>
              <a:gd name="connsiteY52" fmla="*/ 3776263 h 4578981"/>
              <a:gd name="connsiteX53" fmla="*/ 3413295 w 6638125"/>
              <a:gd name="connsiteY53" fmla="*/ 3825124 h 4578981"/>
              <a:gd name="connsiteX54" fmla="*/ 3427255 w 6638125"/>
              <a:gd name="connsiteY54" fmla="*/ 3887946 h 4578981"/>
              <a:gd name="connsiteX55" fmla="*/ 3385374 w 6638125"/>
              <a:gd name="connsiteY55" fmla="*/ 3943787 h 4578981"/>
              <a:gd name="connsiteX56" fmla="*/ 3357454 w 6638125"/>
              <a:gd name="connsiteY56" fmla="*/ 3936807 h 4578981"/>
              <a:gd name="connsiteX57" fmla="*/ 3364434 w 6638125"/>
              <a:gd name="connsiteY57" fmla="*/ 4041509 h 4578981"/>
              <a:gd name="connsiteX58" fmla="*/ 3280672 w 6638125"/>
              <a:gd name="connsiteY58" fmla="*/ 4034529 h 4578981"/>
              <a:gd name="connsiteX59" fmla="*/ 3231811 w 6638125"/>
              <a:gd name="connsiteY59" fmla="*/ 4020568 h 4578981"/>
              <a:gd name="connsiteX60" fmla="*/ 3252751 w 6638125"/>
              <a:gd name="connsiteY60" fmla="*/ 3985668 h 4578981"/>
              <a:gd name="connsiteX61" fmla="*/ 3168990 w 6638125"/>
              <a:gd name="connsiteY61" fmla="*/ 3971707 h 4578981"/>
              <a:gd name="connsiteX62" fmla="*/ 3141069 w 6638125"/>
              <a:gd name="connsiteY62" fmla="*/ 4041509 h 4578981"/>
              <a:gd name="connsiteX63" fmla="*/ 3322553 w 6638125"/>
              <a:gd name="connsiteY63" fmla="*/ 4034529 h 4578981"/>
              <a:gd name="connsiteX64" fmla="*/ 3406315 w 6638125"/>
              <a:gd name="connsiteY64" fmla="*/ 4097350 h 4578981"/>
              <a:gd name="connsiteX65" fmla="*/ 3476116 w 6638125"/>
              <a:gd name="connsiteY65" fmla="*/ 4181112 h 4578981"/>
              <a:gd name="connsiteX66" fmla="*/ 3587799 w 6638125"/>
              <a:gd name="connsiteY66" fmla="*/ 4153191 h 4578981"/>
              <a:gd name="connsiteX67" fmla="*/ 3671561 w 6638125"/>
              <a:gd name="connsiteY67" fmla="*/ 4236953 h 4578981"/>
              <a:gd name="connsiteX68" fmla="*/ 3692501 w 6638125"/>
              <a:gd name="connsiteY68" fmla="*/ 4376556 h 4578981"/>
              <a:gd name="connsiteX69" fmla="*/ 3776263 w 6638125"/>
              <a:gd name="connsiteY69" fmla="*/ 4376556 h 4578981"/>
              <a:gd name="connsiteX70" fmla="*/ 3783243 w 6638125"/>
              <a:gd name="connsiteY70" fmla="*/ 4306755 h 4578981"/>
              <a:gd name="connsiteX71" fmla="*/ 3867005 w 6638125"/>
              <a:gd name="connsiteY71" fmla="*/ 4320715 h 4578981"/>
              <a:gd name="connsiteX72" fmla="*/ 3999628 w 6638125"/>
              <a:gd name="connsiteY72" fmla="*/ 4537100 h 4578981"/>
              <a:gd name="connsiteX73" fmla="*/ 4013588 w 6638125"/>
              <a:gd name="connsiteY73" fmla="*/ 4578981 h 4578981"/>
              <a:gd name="connsiteX74" fmla="*/ 4069429 w 6638125"/>
              <a:gd name="connsiteY74" fmla="*/ 4578981 h 4578981"/>
              <a:gd name="connsiteX75" fmla="*/ 4104330 w 6638125"/>
              <a:gd name="connsiteY75" fmla="*/ 4502199 h 4578981"/>
              <a:gd name="connsiteX76" fmla="*/ 4083390 w 6638125"/>
              <a:gd name="connsiteY76" fmla="*/ 4404477 h 4578981"/>
              <a:gd name="connsiteX77" fmla="*/ 4104330 w 6638125"/>
              <a:gd name="connsiteY77" fmla="*/ 4327695 h 4578981"/>
              <a:gd name="connsiteX78" fmla="*/ 4097350 w 6638125"/>
              <a:gd name="connsiteY78" fmla="*/ 4299775 h 4578981"/>
              <a:gd name="connsiteX79" fmla="*/ 3978687 w 6638125"/>
              <a:gd name="connsiteY79" fmla="*/ 4383536 h 4578981"/>
              <a:gd name="connsiteX80" fmla="*/ 3929826 w 6638125"/>
              <a:gd name="connsiteY80" fmla="*/ 4278834 h 4578981"/>
              <a:gd name="connsiteX81" fmla="*/ 3915866 w 6638125"/>
              <a:gd name="connsiteY81" fmla="*/ 4236953 h 4578981"/>
              <a:gd name="connsiteX82" fmla="*/ 3929826 w 6638125"/>
              <a:gd name="connsiteY82" fmla="*/ 4209033 h 4578981"/>
              <a:gd name="connsiteX83" fmla="*/ 3992648 w 6638125"/>
              <a:gd name="connsiteY83" fmla="*/ 4202052 h 4578981"/>
              <a:gd name="connsiteX84" fmla="*/ 4048489 w 6638125"/>
              <a:gd name="connsiteY84" fmla="*/ 4243933 h 4578981"/>
              <a:gd name="connsiteX85" fmla="*/ 4090370 w 6638125"/>
              <a:gd name="connsiteY85" fmla="*/ 4229973 h 4578981"/>
              <a:gd name="connsiteX86" fmla="*/ 4097350 w 6638125"/>
              <a:gd name="connsiteY86" fmla="*/ 4306755 h 4578981"/>
              <a:gd name="connsiteX87" fmla="*/ 4160171 w 6638125"/>
              <a:gd name="connsiteY87" fmla="*/ 4292794 h 4578981"/>
              <a:gd name="connsiteX88" fmla="*/ 4292794 w 6638125"/>
              <a:gd name="connsiteY88" fmla="*/ 4188092 h 4578981"/>
              <a:gd name="connsiteX89" fmla="*/ 4369576 w 6638125"/>
              <a:gd name="connsiteY89" fmla="*/ 4195072 h 4578981"/>
              <a:gd name="connsiteX90" fmla="*/ 4788385 w 6638125"/>
              <a:gd name="connsiteY90" fmla="*/ 3769283 h 4578981"/>
              <a:gd name="connsiteX91" fmla="*/ 5032690 w 6638125"/>
              <a:gd name="connsiteY91" fmla="*/ 3587799 h 4578981"/>
              <a:gd name="connsiteX92" fmla="*/ 5242095 w 6638125"/>
              <a:gd name="connsiteY92" fmla="*/ 3483097 h 4578981"/>
              <a:gd name="connsiteX93" fmla="*/ 5486400 w 6638125"/>
              <a:gd name="connsiteY93" fmla="*/ 3406315 h 4578981"/>
              <a:gd name="connsiteX94" fmla="*/ 5737686 w 6638125"/>
              <a:gd name="connsiteY94" fmla="*/ 3434236 h 4578981"/>
              <a:gd name="connsiteX95" fmla="*/ 5891249 w 6638125"/>
              <a:gd name="connsiteY95" fmla="*/ 3413295 h 4578981"/>
              <a:gd name="connsiteX96" fmla="*/ 6184416 w 6638125"/>
              <a:gd name="connsiteY96" fmla="*/ 3455176 h 4578981"/>
              <a:gd name="connsiteX97" fmla="*/ 6303078 w 6638125"/>
              <a:gd name="connsiteY97" fmla="*/ 3420275 h 4578981"/>
              <a:gd name="connsiteX98" fmla="*/ 6372880 w 6638125"/>
              <a:gd name="connsiteY98" fmla="*/ 3364434 h 4578981"/>
              <a:gd name="connsiteX99" fmla="*/ 6421741 w 6638125"/>
              <a:gd name="connsiteY99" fmla="*/ 3350474 h 4578981"/>
              <a:gd name="connsiteX100" fmla="*/ 6512483 w 6638125"/>
              <a:gd name="connsiteY100" fmla="*/ 3210871 h 4578981"/>
              <a:gd name="connsiteX101" fmla="*/ 6638125 w 6638125"/>
              <a:gd name="connsiteY101" fmla="*/ 3210871 h 4578981"/>
              <a:gd name="connsiteX102" fmla="*/ 5388678 w 6638125"/>
              <a:gd name="connsiteY102" fmla="*/ 2498895 h 4578981"/>
              <a:gd name="connsiteX103" fmla="*/ 5325857 w 6638125"/>
              <a:gd name="connsiteY103" fmla="*/ 2484935 h 4578981"/>
              <a:gd name="connsiteX104" fmla="*/ 5381698 w 6638125"/>
              <a:gd name="connsiteY104" fmla="*/ 2366272 h 4578981"/>
              <a:gd name="connsiteX105" fmla="*/ 5318877 w 6638125"/>
              <a:gd name="connsiteY105" fmla="*/ 2226669 h 4578981"/>
              <a:gd name="connsiteX106" fmla="*/ 5276996 w 6638125"/>
              <a:gd name="connsiteY106" fmla="*/ 2170828 h 4578981"/>
              <a:gd name="connsiteX107" fmla="*/ 5276996 w 6638125"/>
              <a:gd name="connsiteY107" fmla="*/ 2038205 h 4578981"/>
              <a:gd name="connsiteX108" fmla="*/ 5270016 w 6638125"/>
              <a:gd name="connsiteY108" fmla="*/ 1940483 h 4578981"/>
              <a:gd name="connsiteX109" fmla="*/ 5318877 w 6638125"/>
              <a:gd name="connsiteY109" fmla="*/ 1898602 h 4578981"/>
              <a:gd name="connsiteX110" fmla="*/ 5130412 w 6638125"/>
              <a:gd name="connsiteY110" fmla="*/ 1752019 h 4578981"/>
              <a:gd name="connsiteX111" fmla="*/ 5004770 w 6638125"/>
              <a:gd name="connsiteY111" fmla="*/ 1724098 h 4578981"/>
              <a:gd name="connsiteX112" fmla="*/ 4921008 w 6638125"/>
              <a:gd name="connsiteY112" fmla="*/ 1779939 h 4578981"/>
              <a:gd name="connsiteX113" fmla="*/ 4893087 w 6638125"/>
              <a:gd name="connsiteY113" fmla="*/ 1675237 h 4578981"/>
              <a:gd name="connsiteX114" fmla="*/ 4795365 w 6638125"/>
              <a:gd name="connsiteY114" fmla="*/ 1703158 h 4578981"/>
              <a:gd name="connsiteX115" fmla="*/ 4753484 w 6638125"/>
              <a:gd name="connsiteY115" fmla="*/ 1800880 h 4578981"/>
              <a:gd name="connsiteX116" fmla="*/ 4690663 w 6638125"/>
              <a:gd name="connsiteY116" fmla="*/ 1800880 h 4578981"/>
              <a:gd name="connsiteX117" fmla="*/ 4627842 w 6638125"/>
              <a:gd name="connsiteY117" fmla="*/ 1752019 h 4578981"/>
              <a:gd name="connsiteX118" fmla="*/ 4558040 w 6638125"/>
              <a:gd name="connsiteY118" fmla="*/ 1814840 h 4578981"/>
              <a:gd name="connsiteX119" fmla="*/ 4334675 w 6638125"/>
              <a:gd name="connsiteY119" fmla="*/ 1800880 h 4578981"/>
              <a:gd name="connsiteX120" fmla="*/ 4209032 w 6638125"/>
              <a:gd name="connsiteY120" fmla="*/ 1710138 h 4578981"/>
              <a:gd name="connsiteX121" fmla="*/ 4069429 w 6638125"/>
              <a:gd name="connsiteY121" fmla="*/ 1731078 h 4578981"/>
              <a:gd name="connsiteX122" fmla="*/ 4020568 w 6638125"/>
              <a:gd name="connsiteY122" fmla="*/ 1745039 h 4578981"/>
              <a:gd name="connsiteX123" fmla="*/ 4055469 w 6638125"/>
              <a:gd name="connsiteY123" fmla="*/ 1779939 h 4578981"/>
              <a:gd name="connsiteX124" fmla="*/ 3880965 w 6638125"/>
              <a:gd name="connsiteY124" fmla="*/ 1724098 h 4578981"/>
              <a:gd name="connsiteX125" fmla="*/ 3727402 w 6638125"/>
              <a:gd name="connsiteY125" fmla="*/ 1717118 h 4578981"/>
              <a:gd name="connsiteX126" fmla="*/ 3678541 w 6638125"/>
              <a:gd name="connsiteY126" fmla="*/ 1689197 h 4578981"/>
              <a:gd name="connsiteX127" fmla="*/ 3629680 w 6638125"/>
              <a:gd name="connsiteY127" fmla="*/ 1703158 h 4578981"/>
              <a:gd name="connsiteX128" fmla="*/ 3441216 w 6638125"/>
              <a:gd name="connsiteY128" fmla="*/ 1577515 h 4578981"/>
              <a:gd name="connsiteX129" fmla="*/ 3343493 w 6638125"/>
              <a:gd name="connsiteY129" fmla="*/ 1591475 h 4578981"/>
              <a:gd name="connsiteX130" fmla="*/ 3252751 w 6638125"/>
              <a:gd name="connsiteY130" fmla="*/ 1605436 h 4578981"/>
              <a:gd name="connsiteX131" fmla="*/ 3134089 w 6638125"/>
              <a:gd name="connsiteY131" fmla="*/ 1563555 h 4578981"/>
              <a:gd name="connsiteX132" fmla="*/ 3015426 w 6638125"/>
              <a:gd name="connsiteY132" fmla="*/ 1619396 h 4578981"/>
              <a:gd name="connsiteX133" fmla="*/ 3008446 w 6638125"/>
              <a:gd name="connsiteY133" fmla="*/ 1703158 h 4578981"/>
              <a:gd name="connsiteX134" fmla="*/ 2973545 w 6638125"/>
              <a:gd name="connsiteY134" fmla="*/ 1724098 h 4578981"/>
              <a:gd name="connsiteX135" fmla="*/ 3036367 w 6638125"/>
              <a:gd name="connsiteY135" fmla="*/ 1786920 h 4578981"/>
              <a:gd name="connsiteX136" fmla="*/ 2861863 w 6638125"/>
              <a:gd name="connsiteY136" fmla="*/ 1821820 h 4578981"/>
              <a:gd name="connsiteX137" fmla="*/ 2666419 w 6638125"/>
              <a:gd name="connsiteY137" fmla="*/ 1703158 h 4578981"/>
              <a:gd name="connsiteX138" fmla="*/ 2610577 w 6638125"/>
              <a:gd name="connsiteY138" fmla="*/ 1542614 h 4578981"/>
              <a:gd name="connsiteX139" fmla="*/ 2498895 w 6638125"/>
              <a:gd name="connsiteY139" fmla="*/ 1500733 h 4578981"/>
              <a:gd name="connsiteX140" fmla="*/ 2373252 w 6638125"/>
              <a:gd name="connsiteY140" fmla="*/ 1403011 h 4578981"/>
              <a:gd name="connsiteX141" fmla="*/ 2373252 w 6638125"/>
              <a:gd name="connsiteY141" fmla="*/ 1361130 h 4578981"/>
              <a:gd name="connsiteX142" fmla="*/ 2191768 w 6638125"/>
              <a:gd name="connsiteY142" fmla="*/ 1249448 h 4578981"/>
              <a:gd name="connsiteX143" fmla="*/ 2087066 w 6638125"/>
              <a:gd name="connsiteY143" fmla="*/ 1172666 h 4578981"/>
              <a:gd name="connsiteX144" fmla="*/ 1954443 w 6638125"/>
              <a:gd name="connsiteY144" fmla="*/ 1144746 h 4578981"/>
              <a:gd name="connsiteX145" fmla="*/ 1975383 w 6638125"/>
              <a:gd name="connsiteY145" fmla="*/ 1019103 h 4578981"/>
              <a:gd name="connsiteX146" fmla="*/ 1849741 w 6638125"/>
              <a:gd name="connsiteY146" fmla="*/ 991182 h 4578981"/>
              <a:gd name="connsiteX147" fmla="*/ 1793900 w 6638125"/>
              <a:gd name="connsiteY147" fmla="*/ 788758 h 4578981"/>
              <a:gd name="connsiteX148" fmla="*/ 1821820 w 6638125"/>
              <a:gd name="connsiteY148" fmla="*/ 628214 h 4578981"/>
              <a:gd name="connsiteX149" fmla="*/ 1577515 w 6638125"/>
              <a:gd name="connsiteY149" fmla="*/ 558413 h 4578981"/>
              <a:gd name="connsiteX150" fmla="*/ 1430932 w 6638125"/>
              <a:gd name="connsiteY150" fmla="*/ 474651 h 4578981"/>
              <a:gd name="connsiteX151" fmla="*/ 1340190 w 6638125"/>
              <a:gd name="connsiteY151" fmla="*/ 467671 h 4578981"/>
              <a:gd name="connsiteX152" fmla="*/ 1298309 w 6638125"/>
              <a:gd name="connsiteY152" fmla="*/ 656135 h 4578981"/>
              <a:gd name="connsiteX153" fmla="*/ 1214547 w 6638125"/>
              <a:gd name="connsiteY153" fmla="*/ 621234 h 4578981"/>
              <a:gd name="connsiteX154" fmla="*/ 1172666 w 6638125"/>
              <a:gd name="connsiteY154" fmla="*/ 502571 h 4578981"/>
              <a:gd name="connsiteX155" fmla="*/ 1060983 w 6638125"/>
              <a:gd name="connsiteY155" fmla="*/ 369949 h 4578981"/>
              <a:gd name="connsiteX156" fmla="*/ 1060983 w 6638125"/>
              <a:gd name="connsiteY156" fmla="*/ 230346 h 4578981"/>
              <a:gd name="connsiteX157" fmla="*/ 998162 w 6638125"/>
              <a:gd name="connsiteY157" fmla="*/ 223365 h 4578981"/>
              <a:gd name="connsiteX158" fmla="*/ 956281 w 6638125"/>
              <a:gd name="connsiteY158" fmla="*/ 97723 h 4578981"/>
              <a:gd name="connsiteX159" fmla="*/ 809698 w 6638125"/>
              <a:gd name="connsiteY159" fmla="*/ 76782 h 4578981"/>
              <a:gd name="connsiteX160" fmla="*/ 725936 w 6638125"/>
              <a:gd name="connsiteY160" fmla="*/ 62822 h 4578981"/>
              <a:gd name="connsiteX161" fmla="*/ 614254 w 6638125"/>
              <a:gd name="connsiteY161" fmla="*/ 62822 h 4578981"/>
              <a:gd name="connsiteX162" fmla="*/ 544452 w 6638125"/>
              <a:gd name="connsiteY162" fmla="*/ 55842 h 4578981"/>
              <a:gd name="connsiteX163" fmla="*/ 474651 w 6638125"/>
              <a:gd name="connsiteY163" fmla="*/ 118663 h 4578981"/>
              <a:gd name="connsiteX164" fmla="*/ 474651 w 6638125"/>
              <a:gd name="connsiteY164" fmla="*/ 139604 h 4578981"/>
              <a:gd name="connsiteX165" fmla="*/ 376929 w 6638125"/>
              <a:gd name="connsiteY165" fmla="*/ 139604 h 4578981"/>
              <a:gd name="connsiteX166" fmla="*/ 342028 w 6638125"/>
              <a:gd name="connsiteY166" fmla="*/ 76782 h 4578981"/>
              <a:gd name="connsiteX167" fmla="*/ 279206 w 6638125"/>
              <a:gd name="connsiteY167" fmla="*/ 76782 h 4578981"/>
              <a:gd name="connsiteX168" fmla="*/ 188464 w 6638125"/>
              <a:gd name="connsiteY168" fmla="*/ 34901 h 4578981"/>
              <a:gd name="connsiteX169" fmla="*/ 55842 w 6638125"/>
              <a:gd name="connsiteY169" fmla="*/ 41881 h 4578981"/>
              <a:gd name="connsiteX170" fmla="*/ 0 w 6638125"/>
              <a:gd name="connsiteY170" fmla="*/ 0 h 457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638125" h="4578981">
                <a:moveTo>
                  <a:pt x="0" y="0"/>
                </a:moveTo>
                <a:lnTo>
                  <a:pt x="167524" y="3671561"/>
                </a:lnTo>
                <a:lnTo>
                  <a:pt x="362968" y="3755323"/>
                </a:lnTo>
                <a:lnTo>
                  <a:pt x="495591" y="3887946"/>
                </a:lnTo>
                <a:lnTo>
                  <a:pt x="460690" y="3971707"/>
                </a:lnTo>
                <a:lnTo>
                  <a:pt x="530492" y="3957747"/>
                </a:lnTo>
                <a:lnTo>
                  <a:pt x="572373" y="3929826"/>
                </a:lnTo>
                <a:lnTo>
                  <a:pt x="593313" y="3978688"/>
                </a:lnTo>
                <a:lnTo>
                  <a:pt x="656135" y="3964727"/>
                </a:lnTo>
                <a:lnTo>
                  <a:pt x="656135" y="3894926"/>
                </a:lnTo>
                <a:lnTo>
                  <a:pt x="718956" y="3853045"/>
                </a:lnTo>
                <a:lnTo>
                  <a:pt x="893460" y="3860025"/>
                </a:lnTo>
                <a:lnTo>
                  <a:pt x="1012122" y="3978688"/>
                </a:lnTo>
                <a:lnTo>
                  <a:pt x="1116825" y="3971707"/>
                </a:lnTo>
                <a:lnTo>
                  <a:pt x="1116825" y="3915866"/>
                </a:lnTo>
                <a:lnTo>
                  <a:pt x="1207567" y="3901906"/>
                </a:lnTo>
                <a:lnTo>
                  <a:pt x="1556574" y="4146211"/>
                </a:lnTo>
                <a:lnTo>
                  <a:pt x="1668257" y="4139231"/>
                </a:lnTo>
                <a:lnTo>
                  <a:pt x="1758999" y="4271854"/>
                </a:lnTo>
                <a:lnTo>
                  <a:pt x="1884642" y="4264874"/>
                </a:lnTo>
                <a:lnTo>
                  <a:pt x="1989344" y="4355616"/>
                </a:lnTo>
                <a:lnTo>
                  <a:pt x="2121967" y="4271854"/>
                </a:lnTo>
                <a:lnTo>
                  <a:pt x="2121967" y="4222993"/>
                </a:lnTo>
                <a:lnTo>
                  <a:pt x="2275530" y="4167152"/>
                </a:lnTo>
                <a:lnTo>
                  <a:pt x="2331371" y="4048489"/>
                </a:lnTo>
                <a:lnTo>
                  <a:pt x="2519835" y="3929826"/>
                </a:lnTo>
                <a:lnTo>
                  <a:pt x="2596617" y="3867005"/>
                </a:lnTo>
                <a:lnTo>
                  <a:pt x="2701319" y="3804184"/>
                </a:lnTo>
                <a:lnTo>
                  <a:pt x="2813002" y="3804184"/>
                </a:lnTo>
                <a:lnTo>
                  <a:pt x="2861863" y="3664581"/>
                </a:lnTo>
                <a:lnTo>
                  <a:pt x="2819982" y="3671561"/>
                </a:lnTo>
                <a:lnTo>
                  <a:pt x="2729240" y="3720422"/>
                </a:lnTo>
                <a:lnTo>
                  <a:pt x="2589637" y="3685521"/>
                </a:lnTo>
                <a:lnTo>
                  <a:pt x="2610577" y="3636660"/>
                </a:lnTo>
                <a:lnTo>
                  <a:pt x="2708300" y="3629680"/>
                </a:lnTo>
                <a:lnTo>
                  <a:pt x="2799042" y="3538938"/>
                </a:lnTo>
                <a:lnTo>
                  <a:pt x="2889783" y="3504037"/>
                </a:lnTo>
                <a:lnTo>
                  <a:pt x="2931664" y="3420275"/>
                </a:lnTo>
                <a:lnTo>
                  <a:pt x="3022406" y="3420275"/>
                </a:lnTo>
                <a:lnTo>
                  <a:pt x="3064287" y="3552898"/>
                </a:lnTo>
                <a:lnTo>
                  <a:pt x="3120129" y="3573839"/>
                </a:lnTo>
                <a:lnTo>
                  <a:pt x="3148049" y="3643640"/>
                </a:lnTo>
                <a:lnTo>
                  <a:pt x="3071267" y="3734382"/>
                </a:lnTo>
                <a:lnTo>
                  <a:pt x="3015426" y="3825124"/>
                </a:lnTo>
                <a:lnTo>
                  <a:pt x="3015426" y="3867005"/>
                </a:lnTo>
                <a:lnTo>
                  <a:pt x="2938645" y="3873985"/>
                </a:lnTo>
                <a:lnTo>
                  <a:pt x="2799042" y="3839084"/>
                </a:lnTo>
                <a:lnTo>
                  <a:pt x="3008446" y="4027549"/>
                </a:lnTo>
                <a:lnTo>
                  <a:pt x="3064287" y="4006608"/>
                </a:lnTo>
                <a:lnTo>
                  <a:pt x="3120129" y="3929826"/>
                </a:lnTo>
                <a:lnTo>
                  <a:pt x="3196910" y="3929826"/>
                </a:lnTo>
                <a:lnTo>
                  <a:pt x="3210871" y="3825124"/>
                </a:lnTo>
                <a:lnTo>
                  <a:pt x="3336513" y="3776263"/>
                </a:lnTo>
                <a:lnTo>
                  <a:pt x="3413295" y="3825124"/>
                </a:lnTo>
                <a:lnTo>
                  <a:pt x="3427255" y="3887946"/>
                </a:lnTo>
                <a:lnTo>
                  <a:pt x="3385374" y="3943787"/>
                </a:lnTo>
                <a:lnTo>
                  <a:pt x="3357454" y="3936807"/>
                </a:lnTo>
                <a:lnTo>
                  <a:pt x="3364434" y="4041509"/>
                </a:lnTo>
                <a:lnTo>
                  <a:pt x="3280672" y="4034529"/>
                </a:lnTo>
                <a:lnTo>
                  <a:pt x="3231811" y="4020568"/>
                </a:lnTo>
                <a:lnTo>
                  <a:pt x="3252751" y="3985668"/>
                </a:lnTo>
                <a:lnTo>
                  <a:pt x="3168990" y="3971707"/>
                </a:lnTo>
                <a:lnTo>
                  <a:pt x="3141069" y="4041509"/>
                </a:lnTo>
                <a:lnTo>
                  <a:pt x="3322553" y="4034529"/>
                </a:lnTo>
                <a:lnTo>
                  <a:pt x="3406315" y="4097350"/>
                </a:lnTo>
                <a:lnTo>
                  <a:pt x="3476116" y="4181112"/>
                </a:lnTo>
                <a:lnTo>
                  <a:pt x="3587799" y="4153191"/>
                </a:lnTo>
                <a:lnTo>
                  <a:pt x="3671561" y="4236953"/>
                </a:lnTo>
                <a:lnTo>
                  <a:pt x="3692501" y="4376556"/>
                </a:lnTo>
                <a:lnTo>
                  <a:pt x="3776263" y="4376556"/>
                </a:lnTo>
                <a:lnTo>
                  <a:pt x="3783243" y="4306755"/>
                </a:lnTo>
                <a:lnTo>
                  <a:pt x="3867005" y="4320715"/>
                </a:lnTo>
                <a:lnTo>
                  <a:pt x="3999628" y="4537100"/>
                </a:lnTo>
                <a:lnTo>
                  <a:pt x="4013588" y="4578981"/>
                </a:lnTo>
                <a:lnTo>
                  <a:pt x="4069429" y="4578981"/>
                </a:lnTo>
                <a:lnTo>
                  <a:pt x="4104330" y="4502199"/>
                </a:lnTo>
                <a:lnTo>
                  <a:pt x="4083390" y="4404477"/>
                </a:lnTo>
                <a:lnTo>
                  <a:pt x="4104330" y="4327695"/>
                </a:lnTo>
                <a:lnTo>
                  <a:pt x="4097350" y="4299775"/>
                </a:lnTo>
                <a:lnTo>
                  <a:pt x="3978687" y="4383536"/>
                </a:lnTo>
                <a:lnTo>
                  <a:pt x="3929826" y="4278834"/>
                </a:lnTo>
                <a:lnTo>
                  <a:pt x="3915866" y="4236953"/>
                </a:lnTo>
                <a:lnTo>
                  <a:pt x="3929826" y="4209033"/>
                </a:lnTo>
                <a:lnTo>
                  <a:pt x="3992648" y="4202052"/>
                </a:lnTo>
                <a:lnTo>
                  <a:pt x="4048489" y="4243933"/>
                </a:lnTo>
                <a:lnTo>
                  <a:pt x="4090370" y="4229973"/>
                </a:lnTo>
                <a:lnTo>
                  <a:pt x="4097350" y="4306755"/>
                </a:lnTo>
                <a:lnTo>
                  <a:pt x="4160171" y="4292794"/>
                </a:lnTo>
                <a:lnTo>
                  <a:pt x="4292794" y="4188092"/>
                </a:lnTo>
                <a:lnTo>
                  <a:pt x="4369576" y="4195072"/>
                </a:lnTo>
                <a:lnTo>
                  <a:pt x="4788385" y="3769283"/>
                </a:lnTo>
                <a:lnTo>
                  <a:pt x="5032690" y="3587799"/>
                </a:lnTo>
                <a:lnTo>
                  <a:pt x="5242095" y="3483097"/>
                </a:lnTo>
                <a:lnTo>
                  <a:pt x="5486400" y="3406315"/>
                </a:lnTo>
                <a:lnTo>
                  <a:pt x="5737686" y="3434236"/>
                </a:lnTo>
                <a:lnTo>
                  <a:pt x="5891249" y="3413295"/>
                </a:lnTo>
                <a:lnTo>
                  <a:pt x="6184416" y="3455176"/>
                </a:lnTo>
                <a:lnTo>
                  <a:pt x="6303078" y="3420275"/>
                </a:lnTo>
                <a:lnTo>
                  <a:pt x="6372880" y="3364434"/>
                </a:lnTo>
                <a:lnTo>
                  <a:pt x="6421741" y="3350474"/>
                </a:lnTo>
                <a:lnTo>
                  <a:pt x="6512483" y="3210871"/>
                </a:lnTo>
                <a:lnTo>
                  <a:pt x="6638125" y="3210871"/>
                </a:lnTo>
                <a:lnTo>
                  <a:pt x="5388678" y="2498895"/>
                </a:lnTo>
                <a:lnTo>
                  <a:pt x="5325857" y="2484935"/>
                </a:lnTo>
                <a:lnTo>
                  <a:pt x="5381698" y="2366272"/>
                </a:lnTo>
                <a:lnTo>
                  <a:pt x="5318877" y="2226669"/>
                </a:lnTo>
                <a:lnTo>
                  <a:pt x="5276996" y="2170828"/>
                </a:lnTo>
                <a:lnTo>
                  <a:pt x="5276996" y="2038205"/>
                </a:lnTo>
                <a:lnTo>
                  <a:pt x="5270016" y="1940483"/>
                </a:lnTo>
                <a:lnTo>
                  <a:pt x="5318877" y="1898602"/>
                </a:lnTo>
                <a:lnTo>
                  <a:pt x="5130412" y="1752019"/>
                </a:lnTo>
                <a:lnTo>
                  <a:pt x="5004770" y="1724098"/>
                </a:lnTo>
                <a:lnTo>
                  <a:pt x="4921008" y="1779939"/>
                </a:lnTo>
                <a:lnTo>
                  <a:pt x="4893087" y="1675237"/>
                </a:lnTo>
                <a:lnTo>
                  <a:pt x="4795365" y="1703158"/>
                </a:lnTo>
                <a:lnTo>
                  <a:pt x="4753484" y="1800880"/>
                </a:lnTo>
                <a:lnTo>
                  <a:pt x="4690663" y="1800880"/>
                </a:lnTo>
                <a:lnTo>
                  <a:pt x="4627842" y="1752019"/>
                </a:lnTo>
                <a:lnTo>
                  <a:pt x="4558040" y="1814840"/>
                </a:lnTo>
                <a:lnTo>
                  <a:pt x="4334675" y="1800880"/>
                </a:lnTo>
                <a:lnTo>
                  <a:pt x="4209032" y="1710138"/>
                </a:lnTo>
                <a:lnTo>
                  <a:pt x="4069429" y="1731078"/>
                </a:lnTo>
                <a:lnTo>
                  <a:pt x="4020568" y="1745039"/>
                </a:lnTo>
                <a:lnTo>
                  <a:pt x="4055469" y="1779939"/>
                </a:lnTo>
                <a:lnTo>
                  <a:pt x="3880965" y="1724098"/>
                </a:lnTo>
                <a:lnTo>
                  <a:pt x="3727402" y="1717118"/>
                </a:lnTo>
                <a:lnTo>
                  <a:pt x="3678541" y="1689197"/>
                </a:lnTo>
                <a:lnTo>
                  <a:pt x="3629680" y="1703158"/>
                </a:lnTo>
                <a:lnTo>
                  <a:pt x="3441216" y="1577515"/>
                </a:lnTo>
                <a:lnTo>
                  <a:pt x="3343493" y="1591475"/>
                </a:lnTo>
                <a:lnTo>
                  <a:pt x="3252751" y="1605436"/>
                </a:lnTo>
                <a:lnTo>
                  <a:pt x="3134089" y="1563555"/>
                </a:lnTo>
                <a:lnTo>
                  <a:pt x="3015426" y="1619396"/>
                </a:lnTo>
                <a:lnTo>
                  <a:pt x="3008446" y="1703158"/>
                </a:lnTo>
                <a:lnTo>
                  <a:pt x="2973545" y="1724098"/>
                </a:lnTo>
                <a:lnTo>
                  <a:pt x="3036367" y="1786920"/>
                </a:lnTo>
                <a:lnTo>
                  <a:pt x="2861863" y="1821820"/>
                </a:lnTo>
                <a:lnTo>
                  <a:pt x="2666419" y="1703158"/>
                </a:lnTo>
                <a:lnTo>
                  <a:pt x="2610577" y="1542614"/>
                </a:lnTo>
                <a:lnTo>
                  <a:pt x="2498895" y="1500733"/>
                </a:lnTo>
                <a:lnTo>
                  <a:pt x="2373252" y="1403011"/>
                </a:lnTo>
                <a:lnTo>
                  <a:pt x="2373252" y="1361130"/>
                </a:lnTo>
                <a:lnTo>
                  <a:pt x="2191768" y="1249448"/>
                </a:lnTo>
                <a:lnTo>
                  <a:pt x="2087066" y="1172666"/>
                </a:lnTo>
                <a:lnTo>
                  <a:pt x="1954443" y="1144746"/>
                </a:lnTo>
                <a:lnTo>
                  <a:pt x="1975383" y="1019103"/>
                </a:lnTo>
                <a:lnTo>
                  <a:pt x="1849741" y="991182"/>
                </a:lnTo>
                <a:lnTo>
                  <a:pt x="1793900" y="788758"/>
                </a:lnTo>
                <a:lnTo>
                  <a:pt x="1821820" y="628214"/>
                </a:lnTo>
                <a:lnTo>
                  <a:pt x="1577515" y="558413"/>
                </a:lnTo>
                <a:lnTo>
                  <a:pt x="1430932" y="474651"/>
                </a:lnTo>
                <a:lnTo>
                  <a:pt x="1340190" y="467671"/>
                </a:lnTo>
                <a:lnTo>
                  <a:pt x="1298309" y="656135"/>
                </a:lnTo>
                <a:lnTo>
                  <a:pt x="1214547" y="621234"/>
                </a:lnTo>
                <a:lnTo>
                  <a:pt x="1172666" y="502571"/>
                </a:lnTo>
                <a:lnTo>
                  <a:pt x="1060983" y="369949"/>
                </a:lnTo>
                <a:lnTo>
                  <a:pt x="1060983" y="230346"/>
                </a:lnTo>
                <a:lnTo>
                  <a:pt x="998162" y="223365"/>
                </a:lnTo>
                <a:lnTo>
                  <a:pt x="956281" y="97723"/>
                </a:lnTo>
                <a:lnTo>
                  <a:pt x="809698" y="76782"/>
                </a:lnTo>
                <a:lnTo>
                  <a:pt x="725936" y="62822"/>
                </a:lnTo>
                <a:lnTo>
                  <a:pt x="614254" y="62822"/>
                </a:lnTo>
                <a:lnTo>
                  <a:pt x="544452" y="55842"/>
                </a:lnTo>
                <a:lnTo>
                  <a:pt x="474651" y="118663"/>
                </a:lnTo>
                <a:lnTo>
                  <a:pt x="474651" y="139604"/>
                </a:lnTo>
                <a:lnTo>
                  <a:pt x="376929" y="139604"/>
                </a:lnTo>
                <a:lnTo>
                  <a:pt x="342028" y="76782"/>
                </a:lnTo>
                <a:lnTo>
                  <a:pt x="279206" y="76782"/>
                </a:lnTo>
                <a:lnTo>
                  <a:pt x="188464" y="34901"/>
                </a:lnTo>
                <a:lnTo>
                  <a:pt x="55842" y="41881"/>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113" name="Freeform 112"/>
          <p:cNvSpPr/>
          <p:nvPr/>
        </p:nvSpPr>
        <p:spPr>
          <a:xfrm>
            <a:off x="3856908" y="4080078"/>
            <a:ext cx="148493" cy="101600"/>
          </a:xfrm>
          <a:custGeom>
            <a:avLst/>
            <a:gdLst>
              <a:gd name="connsiteX0" fmla="*/ 11723 w 148493"/>
              <a:gd name="connsiteY0" fmla="*/ 3907 h 101600"/>
              <a:gd name="connsiteX1" fmla="*/ 0 w 148493"/>
              <a:gd name="connsiteY1" fmla="*/ 97692 h 101600"/>
              <a:gd name="connsiteX2" fmla="*/ 62523 w 148493"/>
              <a:gd name="connsiteY2" fmla="*/ 101600 h 101600"/>
              <a:gd name="connsiteX3" fmla="*/ 97693 w 148493"/>
              <a:gd name="connsiteY3" fmla="*/ 70338 h 101600"/>
              <a:gd name="connsiteX4" fmla="*/ 148493 w 148493"/>
              <a:gd name="connsiteY4" fmla="*/ 66431 h 101600"/>
              <a:gd name="connsiteX5" fmla="*/ 121139 w 148493"/>
              <a:gd name="connsiteY5" fmla="*/ 0 h 101600"/>
              <a:gd name="connsiteX6" fmla="*/ 11723 w 148493"/>
              <a:gd name="connsiteY6" fmla="*/ 390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93" h="101600">
                <a:moveTo>
                  <a:pt x="11723" y="3907"/>
                </a:moveTo>
                <a:lnTo>
                  <a:pt x="0" y="97692"/>
                </a:lnTo>
                <a:lnTo>
                  <a:pt x="62523" y="101600"/>
                </a:lnTo>
                <a:lnTo>
                  <a:pt x="97693" y="70338"/>
                </a:lnTo>
                <a:lnTo>
                  <a:pt x="148493" y="66431"/>
                </a:lnTo>
                <a:lnTo>
                  <a:pt x="121139" y="0"/>
                </a:lnTo>
                <a:lnTo>
                  <a:pt x="11723" y="3907"/>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67" name="Freeform 66"/>
          <p:cNvSpPr/>
          <p:nvPr/>
        </p:nvSpPr>
        <p:spPr>
          <a:xfrm>
            <a:off x="3485235" y="2112544"/>
            <a:ext cx="408122" cy="278970"/>
          </a:xfrm>
          <a:custGeom>
            <a:avLst/>
            <a:gdLst>
              <a:gd name="connsiteX0" fmla="*/ 408122 w 408122"/>
              <a:gd name="connsiteY0" fmla="*/ 278970 h 278970"/>
              <a:gd name="connsiteX1" fmla="*/ 273804 w 408122"/>
              <a:gd name="connsiteY1" fmla="*/ 196312 h 278970"/>
              <a:gd name="connsiteX2" fmla="*/ 191146 w 408122"/>
              <a:gd name="connsiteY2" fmla="*/ 118820 h 278970"/>
              <a:gd name="connsiteX3" fmla="*/ 0 w 408122"/>
              <a:gd name="connsiteY3" fmla="*/ 0 h 278970"/>
            </a:gdLst>
            <a:ahLst/>
            <a:cxnLst>
              <a:cxn ang="0">
                <a:pos x="connsiteX0" y="connsiteY0"/>
              </a:cxn>
              <a:cxn ang="0">
                <a:pos x="connsiteX1" y="connsiteY1"/>
              </a:cxn>
              <a:cxn ang="0">
                <a:pos x="connsiteX2" y="connsiteY2"/>
              </a:cxn>
              <a:cxn ang="0">
                <a:pos x="connsiteX3" y="connsiteY3"/>
              </a:cxn>
            </a:cxnLst>
            <a:rect l="l" t="t" r="r" b="b"/>
            <a:pathLst>
              <a:path w="408122" h="278970">
                <a:moveTo>
                  <a:pt x="408122" y="278970"/>
                </a:moveTo>
                <a:cubicBezTo>
                  <a:pt x="359044" y="250987"/>
                  <a:pt x="309967" y="223004"/>
                  <a:pt x="273804" y="196312"/>
                </a:cubicBezTo>
                <a:cubicBezTo>
                  <a:pt x="237641" y="169620"/>
                  <a:pt x="236780" y="151539"/>
                  <a:pt x="191146" y="118820"/>
                </a:cubicBezTo>
                <a:cubicBezTo>
                  <a:pt x="145512" y="86101"/>
                  <a:pt x="72756" y="43050"/>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2" name="Freeform 71"/>
          <p:cNvSpPr/>
          <p:nvPr/>
        </p:nvSpPr>
        <p:spPr>
          <a:xfrm>
            <a:off x="1227221" y="2537087"/>
            <a:ext cx="949328" cy="1560856"/>
          </a:xfrm>
          <a:custGeom>
            <a:avLst/>
            <a:gdLst>
              <a:gd name="connsiteX0" fmla="*/ 0 w 949328"/>
              <a:gd name="connsiteY0" fmla="*/ 1511969 h 1511969"/>
              <a:gd name="connsiteX1" fmla="*/ 32084 w 949328"/>
              <a:gd name="connsiteY1" fmla="*/ 1355558 h 1511969"/>
              <a:gd name="connsiteX2" fmla="*/ 80211 w 949328"/>
              <a:gd name="connsiteY2" fmla="*/ 1303421 h 1511969"/>
              <a:gd name="connsiteX3" fmla="*/ 92242 w 949328"/>
              <a:gd name="connsiteY3" fmla="*/ 1243264 h 1511969"/>
              <a:gd name="connsiteX4" fmla="*/ 92242 w 949328"/>
              <a:gd name="connsiteY4" fmla="*/ 1175085 h 1511969"/>
              <a:gd name="connsiteX5" fmla="*/ 140368 w 949328"/>
              <a:gd name="connsiteY5" fmla="*/ 1126958 h 1511969"/>
              <a:gd name="connsiteX6" fmla="*/ 324853 w 949328"/>
              <a:gd name="connsiteY6" fmla="*/ 998621 h 1511969"/>
              <a:gd name="connsiteX7" fmla="*/ 449179 w 949328"/>
              <a:gd name="connsiteY7" fmla="*/ 958516 h 1511969"/>
              <a:gd name="connsiteX8" fmla="*/ 625642 w 949328"/>
              <a:gd name="connsiteY8" fmla="*/ 934453 h 1511969"/>
              <a:gd name="connsiteX9" fmla="*/ 741947 w 949328"/>
              <a:gd name="connsiteY9" fmla="*/ 902369 h 1511969"/>
              <a:gd name="connsiteX10" fmla="*/ 822158 w 949328"/>
              <a:gd name="connsiteY10" fmla="*/ 814137 h 1511969"/>
              <a:gd name="connsiteX11" fmla="*/ 898358 w 949328"/>
              <a:gd name="connsiteY11" fmla="*/ 741948 h 1511969"/>
              <a:gd name="connsiteX12" fmla="*/ 938463 w 949328"/>
              <a:gd name="connsiteY12" fmla="*/ 701842 h 1511969"/>
              <a:gd name="connsiteX13" fmla="*/ 942474 w 949328"/>
              <a:gd name="connsiteY13" fmla="*/ 637674 h 1511969"/>
              <a:gd name="connsiteX14" fmla="*/ 914400 w 949328"/>
              <a:gd name="connsiteY14" fmla="*/ 569495 h 1511969"/>
              <a:gd name="connsiteX15" fmla="*/ 585537 w 949328"/>
              <a:gd name="connsiteY15" fmla="*/ 0 h 1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9328" h="1511969">
                <a:moveTo>
                  <a:pt x="0" y="1511969"/>
                </a:moveTo>
                <a:cubicBezTo>
                  <a:pt x="9358" y="1451142"/>
                  <a:pt x="18716" y="1390316"/>
                  <a:pt x="32084" y="1355558"/>
                </a:cubicBezTo>
                <a:cubicBezTo>
                  <a:pt x="45452" y="1320800"/>
                  <a:pt x="70185" y="1322137"/>
                  <a:pt x="80211" y="1303421"/>
                </a:cubicBezTo>
                <a:cubicBezTo>
                  <a:pt x="90237" y="1284705"/>
                  <a:pt x="90237" y="1264653"/>
                  <a:pt x="92242" y="1243264"/>
                </a:cubicBezTo>
                <a:cubicBezTo>
                  <a:pt x="94247" y="1221875"/>
                  <a:pt x="84221" y="1194469"/>
                  <a:pt x="92242" y="1175085"/>
                </a:cubicBezTo>
                <a:cubicBezTo>
                  <a:pt x="100263" y="1155701"/>
                  <a:pt x="101600" y="1156369"/>
                  <a:pt x="140368" y="1126958"/>
                </a:cubicBezTo>
                <a:cubicBezTo>
                  <a:pt x="179137" y="1097547"/>
                  <a:pt x="273384" y="1026695"/>
                  <a:pt x="324853" y="998621"/>
                </a:cubicBezTo>
                <a:cubicBezTo>
                  <a:pt x="376322" y="970547"/>
                  <a:pt x="399048" y="969211"/>
                  <a:pt x="449179" y="958516"/>
                </a:cubicBezTo>
                <a:cubicBezTo>
                  <a:pt x="499311" y="947821"/>
                  <a:pt x="576847" y="943811"/>
                  <a:pt x="625642" y="934453"/>
                </a:cubicBezTo>
                <a:cubicBezTo>
                  <a:pt x="674437" y="925095"/>
                  <a:pt x="709194" y="922422"/>
                  <a:pt x="741947" y="902369"/>
                </a:cubicBezTo>
                <a:cubicBezTo>
                  <a:pt x="774700" y="882316"/>
                  <a:pt x="796090" y="840874"/>
                  <a:pt x="822158" y="814137"/>
                </a:cubicBezTo>
                <a:cubicBezTo>
                  <a:pt x="848226" y="787400"/>
                  <a:pt x="878974" y="760664"/>
                  <a:pt x="898358" y="741948"/>
                </a:cubicBezTo>
                <a:cubicBezTo>
                  <a:pt x="917742" y="723232"/>
                  <a:pt x="931110" y="719221"/>
                  <a:pt x="938463" y="701842"/>
                </a:cubicBezTo>
                <a:cubicBezTo>
                  <a:pt x="945816" y="684463"/>
                  <a:pt x="946484" y="659732"/>
                  <a:pt x="942474" y="637674"/>
                </a:cubicBezTo>
                <a:cubicBezTo>
                  <a:pt x="938464" y="615616"/>
                  <a:pt x="973889" y="675774"/>
                  <a:pt x="914400" y="569495"/>
                </a:cubicBezTo>
                <a:cubicBezTo>
                  <a:pt x="854911" y="463216"/>
                  <a:pt x="720224" y="231608"/>
                  <a:pt x="585537"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3" name="Freeform 72"/>
          <p:cNvSpPr/>
          <p:nvPr/>
        </p:nvSpPr>
        <p:spPr>
          <a:xfrm>
            <a:off x="705853" y="2325697"/>
            <a:ext cx="886180" cy="340173"/>
          </a:xfrm>
          <a:custGeom>
            <a:avLst/>
            <a:gdLst>
              <a:gd name="connsiteX0" fmla="*/ 0 w 886180"/>
              <a:gd name="connsiteY0" fmla="*/ 55426 h 340173"/>
              <a:gd name="connsiteX1" fmla="*/ 208547 w 886180"/>
              <a:gd name="connsiteY1" fmla="*/ 15321 h 340173"/>
              <a:gd name="connsiteX2" fmla="*/ 429126 w 886180"/>
              <a:gd name="connsiteY2" fmla="*/ 3289 h 340173"/>
              <a:gd name="connsiteX3" fmla="*/ 717884 w 886180"/>
              <a:gd name="connsiteY3" fmla="*/ 71468 h 340173"/>
              <a:gd name="connsiteX4" fmla="*/ 830179 w 886180"/>
              <a:gd name="connsiteY4" fmla="*/ 175742 h 340173"/>
              <a:gd name="connsiteX5" fmla="*/ 882315 w 886180"/>
              <a:gd name="connsiteY5" fmla="*/ 263973 h 340173"/>
              <a:gd name="connsiteX6" fmla="*/ 878305 w 886180"/>
              <a:gd name="connsiteY6" fmla="*/ 340173 h 34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180" h="340173">
                <a:moveTo>
                  <a:pt x="0" y="55426"/>
                </a:moveTo>
                <a:cubicBezTo>
                  <a:pt x="68513" y="39718"/>
                  <a:pt x="137026" y="24010"/>
                  <a:pt x="208547" y="15321"/>
                </a:cubicBezTo>
                <a:cubicBezTo>
                  <a:pt x="280068" y="6632"/>
                  <a:pt x="344237" y="-6069"/>
                  <a:pt x="429126" y="3289"/>
                </a:cubicBezTo>
                <a:cubicBezTo>
                  <a:pt x="514016" y="12647"/>
                  <a:pt x="651042" y="42726"/>
                  <a:pt x="717884" y="71468"/>
                </a:cubicBezTo>
                <a:cubicBezTo>
                  <a:pt x="784726" y="100210"/>
                  <a:pt x="802774" y="143658"/>
                  <a:pt x="830179" y="175742"/>
                </a:cubicBezTo>
                <a:cubicBezTo>
                  <a:pt x="857584" y="207826"/>
                  <a:pt x="874294" y="236568"/>
                  <a:pt x="882315" y="263973"/>
                </a:cubicBezTo>
                <a:cubicBezTo>
                  <a:pt x="890336" y="291378"/>
                  <a:pt x="884320" y="315775"/>
                  <a:pt x="878305" y="340173"/>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4" name="Freeform 73"/>
          <p:cNvSpPr/>
          <p:nvPr/>
        </p:nvSpPr>
        <p:spPr>
          <a:xfrm>
            <a:off x="1418116" y="1799800"/>
            <a:ext cx="65213" cy="611004"/>
          </a:xfrm>
          <a:custGeom>
            <a:avLst/>
            <a:gdLst>
              <a:gd name="connsiteX0" fmla="*/ 52522 w 65213"/>
              <a:gd name="connsiteY0" fmla="*/ 611004 h 611004"/>
              <a:gd name="connsiteX1" fmla="*/ 65163 w 65213"/>
              <a:gd name="connsiteY1" fmla="*/ 484590 h 611004"/>
              <a:gd name="connsiteX2" fmla="*/ 48308 w 65213"/>
              <a:gd name="connsiteY2" fmla="*/ 383458 h 611004"/>
              <a:gd name="connsiteX3" fmla="*/ 18811 w 65213"/>
              <a:gd name="connsiteY3" fmla="*/ 320251 h 611004"/>
              <a:gd name="connsiteX4" fmla="*/ 35667 w 65213"/>
              <a:gd name="connsiteY4" fmla="*/ 265471 h 611004"/>
              <a:gd name="connsiteX5" fmla="*/ 65163 w 65213"/>
              <a:gd name="connsiteY5" fmla="*/ 219119 h 611004"/>
              <a:gd name="connsiteX6" fmla="*/ 39880 w 65213"/>
              <a:gd name="connsiteY6" fmla="*/ 139056 h 611004"/>
              <a:gd name="connsiteX7" fmla="*/ 1956 w 65213"/>
              <a:gd name="connsiteY7" fmla="*/ 75849 h 611004"/>
              <a:gd name="connsiteX8" fmla="*/ 10384 w 65213"/>
              <a:gd name="connsiteY8" fmla="*/ 16855 h 611004"/>
              <a:gd name="connsiteX9" fmla="*/ 52522 w 65213"/>
              <a:gd name="connsiteY9" fmla="*/ 0 h 61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13" h="611004">
                <a:moveTo>
                  <a:pt x="52522" y="611004"/>
                </a:moveTo>
                <a:cubicBezTo>
                  <a:pt x="59193" y="566759"/>
                  <a:pt x="65865" y="522514"/>
                  <a:pt x="65163" y="484590"/>
                </a:cubicBezTo>
                <a:cubicBezTo>
                  <a:pt x="64461" y="446666"/>
                  <a:pt x="56033" y="410848"/>
                  <a:pt x="48308" y="383458"/>
                </a:cubicBezTo>
                <a:cubicBezTo>
                  <a:pt x="40583" y="356068"/>
                  <a:pt x="20918" y="339915"/>
                  <a:pt x="18811" y="320251"/>
                </a:cubicBezTo>
                <a:cubicBezTo>
                  <a:pt x="16704" y="300587"/>
                  <a:pt x="27942" y="282326"/>
                  <a:pt x="35667" y="265471"/>
                </a:cubicBezTo>
                <a:cubicBezTo>
                  <a:pt x="43392" y="248616"/>
                  <a:pt x="64461" y="240188"/>
                  <a:pt x="65163" y="219119"/>
                </a:cubicBezTo>
                <a:cubicBezTo>
                  <a:pt x="65865" y="198050"/>
                  <a:pt x="50414" y="162934"/>
                  <a:pt x="39880" y="139056"/>
                </a:cubicBezTo>
                <a:cubicBezTo>
                  <a:pt x="29345" y="115178"/>
                  <a:pt x="6872" y="96216"/>
                  <a:pt x="1956" y="75849"/>
                </a:cubicBezTo>
                <a:cubicBezTo>
                  <a:pt x="-2960" y="55482"/>
                  <a:pt x="1956" y="29496"/>
                  <a:pt x="10384" y="16855"/>
                </a:cubicBezTo>
                <a:cubicBezTo>
                  <a:pt x="18812" y="4214"/>
                  <a:pt x="35667" y="2107"/>
                  <a:pt x="52522"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5" name="Freeform 74"/>
          <p:cNvSpPr/>
          <p:nvPr/>
        </p:nvSpPr>
        <p:spPr>
          <a:xfrm>
            <a:off x="1761661" y="1774922"/>
            <a:ext cx="150485" cy="759417"/>
          </a:xfrm>
          <a:custGeom>
            <a:avLst/>
            <a:gdLst>
              <a:gd name="connsiteX0" fmla="*/ 61993 w 150485"/>
              <a:gd name="connsiteY0" fmla="*/ 759417 h 759417"/>
              <a:gd name="connsiteX1" fmla="*/ 149817 w 150485"/>
              <a:gd name="connsiteY1" fmla="*/ 645762 h 759417"/>
              <a:gd name="connsiteX2" fmla="*/ 98156 w 150485"/>
              <a:gd name="connsiteY2" fmla="*/ 506278 h 759417"/>
              <a:gd name="connsiteX3" fmla="*/ 20664 w 150485"/>
              <a:gd name="connsiteY3" fmla="*/ 408122 h 759417"/>
              <a:gd name="connsiteX4" fmla="*/ 36162 w 150485"/>
              <a:gd name="connsiteY4" fmla="*/ 222142 h 759417"/>
              <a:gd name="connsiteX5" fmla="*/ 36162 w 150485"/>
              <a:gd name="connsiteY5" fmla="*/ 123986 h 759417"/>
              <a:gd name="connsiteX6" fmla="*/ 0 w 150485"/>
              <a:gd name="connsiteY6"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85" h="759417">
                <a:moveTo>
                  <a:pt x="61993" y="759417"/>
                </a:moveTo>
                <a:cubicBezTo>
                  <a:pt x="102891" y="723684"/>
                  <a:pt x="143790" y="687952"/>
                  <a:pt x="149817" y="645762"/>
                </a:cubicBezTo>
                <a:cubicBezTo>
                  <a:pt x="155844" y="603572"/>
                  <a:pt x="119682" y="545885"/>
                  <a:pt x="98156" y="506278"/>
                </a:cubicBezTo>
                <a:cubicBezTo>
                  <a:pt x="76631" y="466671"/>
                  <a:pt x="30996" y="455478"/>
                  <a:pt x="20664" y="408122"/>
                </a:cubicBezTo>
                <a:cubicBezTo>
                  <a:pt x="10332" y="360766"/>
                  <a:pt x="33579" y="269498"/>
                  <a:pt x="36162" y="222142"/>
                </a:cubicBezTo>
                <a:cubicBezTo>
                  <a:pt x="38745" y="174786"/>
                  <a:pt x="42189" y="161010"/>
                  <a:pt x="36162" y="123986"/>
                </a:cubicBezTo>
                <a:cubicBezTo>
                  <a:pt x="30135" y="86962"/>
                  <a:pt x="15067" y="43481"/>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6" name="Freeform 75"/>
          <p:cNvSpPr/>
          <p:nvPr/>
        </p:nvSpPr>
        <p:spPr>
          <a:xfrm>
            <a:off x="2185261" y="2931683"/>
            <a:ext cx="583770" cy="242807"/>
          </a:xfrm>
          <a:custGeom>
            <a:avLst/>
            <a:gdLst>
              <a:gd name="connsiteX0" fmla="*/ 583770 w 583770"/>
              <a:gd name="connsiteY0" fmla="*/ 0 h 242807"/>
              <a:gd name="connsiteX1" fmla="*/ 464949 w 583770"/>
              <a:gd name="connsiteY1" fmla="*/ 25831 h 242807"/>
              <a:gd name="connsiteX2" fmla="*/ 366793 w 583770"/>
              <a:gd name="connsiteY2" fmla="*/ 77492 h 242807"/>
              <a:gd name="connsiteX3" fmla="*/ 320298 w 583770"/>
              <a:gd name="connsiteY3" fmla="*/ 144651 h 242807"/>
              <a:gd name="connsiteX4" fmla="*/ 180814 w 583770"/>
              <a:gd name="connsiteY4" fmla="*/ 123987 h 242807"/>
              <a:gd name="connsiteX5" fmla="*/ 46495 w 583770"/>
              <a:gd name="connsiteY5" fmla="*/ 149817 h 242807"/>
              <a:gd name="connsiteX6" fmla="*/ 0 w 583770"/>
              <a:gd name="connsiteY6" fmla="*/ 242807 h 24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770" h="242807">
                <a:moveTo>
                  <a:pt x="583770" y="0"/>
                </a:moveTo>
                <a:cubicBezTo>
                  <a:pt x="542441" y="6458"/>
                  <a:pt x="501112" y="12916"/>
                  <a:pt x="464949" y="25831"/>
                </a:cubicBezTo>
                <a:cubicBezTo>
                  <a:pt x="428786" y="38746"/>
                  <a:pt x="390901" y="57689"/>
                  <a:pt x="366793" y="77492"/>
                </a:cubicBezTo>
                <a:cubicBezTo>
                  <a:pt x="342685" y="97295"/>
                  <a:pt x="351295" y="136902"/>
                  <a:pt x="320298" y="144651"/>
                </a:cubicBezTo>
                <a:cubicBezTo>
                  <a:pt x="289301" y="152400"/>
                  <a:pt x="226448" y="123126"/>
                  <a:pt x="180814" y="123987"/>
                </a:cubicBezTo>
                <a:cubicBezTo>
                  <a:pt x="135180" y="124848"/>
                  <a:pt x="76631" y="130014"/>
                  <a:pt x="46495" y="149817"/>
                </a:cubicBezTo>
                <a:cubicBezTo>
                  <a:pt x="16359" y="169620"/>
                  <a:pt x="8179" y="206213"/>
                  <a:pt x="0" y="242807"/>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7" name="Freeform 76"/>
          <p:cNvSpPr/>
          <p:nvPr/>
        </p:nvSpPr>
        <p:spPr>
          <a:xfrm>
            <a:off x="1418123" y="306288"/>
            <a:ext cx="1319929" cy="2450193"/>
          </a:xfrm>
          <a:custGeom>
            <a:avLst/>
            <a:gdLst>
              <a:gd name="connsiteX0" fmla="*/ 0 w 1239865"/>
              <a:gd name="connsiteY0" fmla="*/ 0 h 2433234"/>
              <a:gd name="connsiteX1" fmla="*/ 30997 w 1239865"/>
              <a:gd name="connsiteY1" fmla="*/ 51661 h 2433234"/>
              <a:gd name="connsiteX2" fmla="*/ 123987 w 1239865"/>
              <a:gd name="connsiteY2" fmla="*/ 72325 h 2433234"/>
              <a:gd name="connsiteX3" fmla="*/ 123987 w 1239865"/>
              <a:gd name="connsiteY3" fmla="*/ 191146 h 2433234"/>
              <a:gd name="connsiteX4" fmla="*/ 170482 w 1239865"/>
              <a:gd name="connsiteY4" fmla="*/ 418454 h 2433234"/>
              <a:gd name="connsiteX5" fmla="*/ 206645 w 1239865"/>
              <a:gd name="connsiteY5" fmla="*/ 563105 h 2433234"/>
              <a:gd name="connsiteX6" fmla="*/ 201478 w 1239865"/>
              <a:gd name="connsiteY6" fmla="*/ 831742 h 2433234"/>
              <a:gd name="connsiteX7" fmla="*/ 263472 w 1239865"/>
              <a:gd name="connsiteY7" fmla="*/ 966061 h 2433234"/>
              <a:gd name="connsiteX8" fmla="*/ 330631 w 1239865"/>
              <a:gd name="connsiteY8" fmla="*/ 1193370 h 2433234"/>
              <a:gd name="connsiteX9" fmla="*/ 475282 w 1239865"/>
              <a:gd name="connsiteY9" fmla="*/ 1400014 h 2433234"/>
              <a:gd name="connsiteX10" fmla="*/ 552773 w 1239865"/>
              <a:gd name="connsiteY10" fmla="*/ 1518834 h 2433234"/>
              <a:gd name="connsiteX11" fmla="*/ 588936 w 1239865"/>
              <a:gd name="connsiteY11" fmla="*/ 1616990 h 2433234"/>
              <a:gd name="connsiteX12" fmla="*/ 666428 w 1239865"/>
              <a:gd name="connsiteY12" fmla="*/ 1647986 h 2433234"/>
              <a:gd name="connsiteX13" fmla="*/ 635431 w 1239865"/>
              <a:gd name="connsiteY13" fmla="*/ 1777139 h 2433234"/>
              <a:gd name="connsiteX14" fmla="*/ 609600 w 1239865"/>
              <a:gd name="connsiteY14" fmla="*/ 1926956 h 2433234"/>
              <a:gd name="connsiteX15" fmla="*/ 676760 w 1239865"/>
              <a:gd name="connsiteY15" fmla="*/ 1988949 h 2433234"/>
              <a:gd name="connsiteX16" fmla="*/ 754251 w 1239865"/>
              <a:gd name="connsiteY16" fmla="*/ 2061275 h 2433234"/>
              <a:gd name="connsiteX17" fmla="*/ 790414 w 1239865"/>
              <a:gd name="connsiteY17" fmla="*/ 2149098 h 2433234"/>
              <a:gd name="connsiteX18" fmla="*/ 914400 w 1239865"/>
              <a:gd name="connsiteY18" fmla="*/ 2216258 h 2433234"/>
              <a:gd name="connsiteX19" fmla="*/ 1007390 w 1239865"/>
              <a:gd name="connsiteY19" fmla="*/ 2335078 h 2433234"/>
              <a:gd name="connsiteX20" fmla="*/ 1079716 w 1239865"/>
              <a:gd name="connsiteY20" fmla="*/ 2402237 h 2433234"/>
              <a:gd name="connsiteX21" fmla="*/ 1239865 w 1239865"/>
              <a:gd name="connsiteY21" fmla="*/ 2433234 h 24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9865" h="2433234">
                <a:moveTo>
                  <a:pt x="0" y="0"/>
                </a:moveTo>
                <a:cubicBezTo>
                  <a:pt x="5166" y="19803"/>
                  <a:pt x="10333" y="39607"/>
                  <a:pt x="30997" y="51661"/>
                </a:cubicBezTo>
                <a:cubicBezTo>
                  <a:pt x="51661" y="63715"/>
                  <a:pt x="108489" y="49078"/>
                  <a:pt x="123987" y="72325"/>
                </a:cubicBezTo>
                <a:cubicBezTo>
                  <a:pt x="139485" y="95572"/>
                  <a:pt x="116238" y="133458"/>
                  <a:pt x="123987" y="191146"/>
                </a:cubicBezTo>
                <a:cubicBezTo>
                  <a:pt x="131736" y="248834"/>
                  <a:pt x="156706" y="356461"/>
                  <a:pt x="170482" y="418454"/>
                </a:cubicBezTo>
                <a:cubicBezTo>
                  <a:pt x="184258" y="480447"/>
                  <a:pt x="201479" y="494224"/>
                  <a:pt x="206645" y="563105"/>
                </a:cubicBezTo>
                <a:cubicBezTo>
                  <a:pt x="211811" y="631986"/>
                  <a:pt x="192007" y="764583"/>
                  <a:pt x="201478" y="831742"/>
                </a:cubicBezTo>
                <a:cubicBezTo>
                  <a:pt x="210949" y="898901"/>
                  <a:pt x="241947" y="905790"/>
                  <a:pt x="263472" y="966061"/>
                </a:cubicBezTo>
                <a:cubicBezTo>
                  <a:pt x="284997" y="1026332"/>
                  <a:pt x="295329" y="1121045"/>
                  <a:pt x="330631" y="1193370"/>
                </a:cubicBezTo>
                <a:cubicBezTo>
                  <a:pt x="365933" y="1265696"/>
                  <a:pt x="438258" y="1345770"/>
                  <a:pt x="475282" y="1400014"/>
                </a:cubicBezTo>
                <a:cubicBezTo>
                  <a:pt x="512306" y="1454258"/>
                  <a:pt x="533831" y="1482671"/>
                  <a:pt x="552773" y="1518834"/>
                </a:cubicBezTo>
                <a:cubicBezTo>
                  <a:pt x="571715" y="1554997"/>
                  <a:pt x="569994" y="1595465"/>
                  <a:pt x="588936" y="1616990"/>
                </a:cubicBezTo>
                <a:cubicBezTo>
                  <a:pt x="607879" y="1638515"/>
                  <a:pt x="658679" y="1621295"/>
                  <a:pt x="666428" y="1647986"/>
                </a:cubicBezTo>
                <a:cubicBezTo>
                  <a:pt x="674177" y="1674677"/>
                  <a:pt x="644902" y="1730644"/>
                  <a:pt x="635431" y="1777139"/>
                </a:cubicBezTo>
                <a:cubicBezTo>
                  <a:pt x="625960" y="1823634"/>
                  <a:pt x="602712" y="1891654"/>
                  <a:pt x="609600" y="1926956"/>
                </a:cubicBezTo>
                <a:cubicBezTo>
                  <a:pt x="616488" y="1962258"/>
                  <a:pt x="676760" y="1988949"/>
                  <a:pt x="676760" y="1988949"/>
                </a:cubicBezTo>
                <a:cubicBezTo>
                  <a:pt x="700869" y="2011336"/>
                  <a:pt x="735309" y="2034584"/>
                  <a:pt x="754251" y="2061275"/>
                </a:cubicBezTo>
                <a:cubicBezTo>
                  <a:pt x="773193" y="2087966"/>
                  <a:pt x="763723" y="2123268"/>
                  <a:pt x="790414" y="2149098"/>
                </a:cubicBezTo>
                <a:cubicBezTo>
                  <a:pt x="817106" y="2174929"/>
                  <a:pt x="878237" y="2185261"/>
                  <a:pt x="914400" y="2216258"/>
                </a:cubicBezTo>
                <a:cubicBezTo>
                  <a:pt x="950563" y="2247255"/>
                  <a:pt x="979837" y="2304082"/>
                  <a:pt x="1007390" y="2335078"/>
                </a:cubicBezTo>
                <a:cubicBezTo>
                  <a:pt x="1034943" y="2366074"/>
                  <a:pt x="1040970" y="2385878"/>
                  <a:pt x="1079716" y="2402237"/>
                </a:cubicBezTo>
                <a:cubicBezTo>
                  <a:pt x="1118462" y="2418596"/>
                  <a:pt x="1179163" y="2425915"/>
                  <a:pt x="1239865" y="2433234"/>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8" name="Freeform 77"/>
          <p:cNvSpPr/>
          <p:nvPr/>
        </p:nvSpPr>
        <p:spPr>
          <a:xfrm>
            <a:off x="2056108" y="1547166"/>
            <a:ext cx="788428" cy="1203702"/>
          </a:xfrm>
          <a:custGeom>
            <a:avLst/>
            <a:gdLst>
              <a:gd name="connsiteX0" fmla="*/ 661261 w 788428"/>
              <a:gd name="connsiteY0" fmla="*/ 1203702 h 1203702"/>
              <a:gd name="connsiteX1" fmla="*/ 723255 w 788428"/>
              <a:gd name="connsiteY1" fmla="*/ 1141709 h 1203702"/>
              <a:gd name="connsiteX2" fmla="*/ 785248 w 788428"/>
              <a:gd name="connsiteY2" fmla="*/ 1095214 h 1203702"/>
              <a:gd name="connsiteX3" fmla="*/ 769750 w 788428"/>
              <a:gd name="connsiteY3" fmla="*/ 981559 h 1203702"/>
              <a:gd name="connsiteX4" fmla="*/ 687092 w 788428"/>
              <a:gd name="connsiteY4" fmla="*/ 914400 h 1203702"/>
              <a:gd name="connsiteX5" fmla="*/ 656095 w 788428"/>
              <a:gd name="connsiteY5" fmla="*/ 774915 h 1203702"/>
              <a:gd name="connsiteX6" fmla="*/ 594102 w 788428"/>
              <a:gd name="connsiteY6" fmla="*/ 723254 h 1203702"/>
              <a:gd name="connsiteX7" fmla="*/ 449451 w 788428"/>
              <a:gd name="connsiteY7" fmla="*/ 712922 h 1203702"/>
              <a:gd name="connsiteX8" fmla="*/ 402956 w 788428"/>
              <a:gd name="connsiteY8" fmla="*/ 635431 h 1203702"/>
              <a:gd name="connsiteX9" fmla="*/ 340963 w 788428"/>
              <a:gd name="connsiteY9" fmla="*/ 547607 h 1203702"/>
              <a:gd name="connsiteX10" fmla="*/ 335797 w 788428"/>
              <a:gd name="connsiteY10" fmla="*/ 418454 h 1203702"/>
              <a:gd name="connsiteX11" fmla="*/ 278970 w 788428"/>
              <a:gd name="connsiteY11" fmla="*/ 258305 h 1203702"/>
              <a:gd name="connsiteX12" fmla="*/ 134319 w 788428"/>
              <a:gd name="connsiteY12" fmla="*/ 123987 h 1203702"/>
              <a:gd name="connsiteX13" fmla="*/ 0 w 788428"/>
              <a:gd name="connsiteY13" fmla="*/ 0 h 120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428" h="1203702">
                <a:moveTo>
                  <a:pt x="661261" y="1203702"/>
                </a:moveTo>
                <a:cubicBezTo>
                  <a:pt x="681926" y="1181746"/>
                  <a:pt x="702591" y="1159790"/>
                  <a:pt x="723255" y="1141709"/>
                </a:cubicBezTo>
                <a:cubicBezTo>
                  <a:pt x="743920" y="1123628"/>
                  <a:pt x="777499" y="1121906"/>
                  <a:pt x="785248" y="1095214"/>
                </a:cubicBezTo>
                <a:cubicBezTo>
                  <a:pt x="792997" y="1068522"/>
                  <a:pt x="786109" y="1011695"/>
                  <a:pt x="769750" y="981559"/>
                </a:cubicBezTo>
                <a:cubicBezTo>
                  <a:pt x="753391" y="951423"/>
                  <a:pt x="706034" y="948841"/>
                  <a:pt x="687092" y="914400"/>
                </a:cubicBezTo>
                <a:cubicBezTo>
                  <a:pt x="668150" y="879959"/>
                  <a:pt x="671593" y="806773"/>
                  <a:pt x="656095" y="774915"/>
                </a:cubicBezTo>
                <a:cubicBezTo>
                  <a:pt x="640597" y="743057"/>
                  <a:pt x="628542" y="733586"/>
                  <a:pt x="594102" y="723254"/>
                </a:cubicBezTo>
                <a:cubicBezTo>
                  <a:pt x="559662" y="712922"/>
                  <a:pt x="481309" y="727559"/>
                  <a:pt x="449451" y="712922"/>
                </a:cubicBezTo>
                <a:cubicBezTo>
                  <a:pt x="417593" y="698285"/>
                  <a:pt x="421037" y="662983"/>
                  <a:pt x="402956" y="635431"/>
                </a:cubicBezTo>
                <a:cubicBezTo>
                  <a:pt x="384875" y="607879"/>
                  <a:pt x="352156" y="583770"/>
                  <a:pt x="340963" y="547607"/>
                </a:cubicBezTo>
                <a:cubicBezTo>
                  <a:pt x="329770" y="511444"/>
                  <a:pt x="346129" y="466671"/>
                  <a:pt x="335797" y="418454"/>
                </a:cubicBezTo>
                <a:cubicBezTo>
                  <a:pt x="325465" y="370237"/>
                  <a:pt x="312550" y="307383"/>
                  <a:pt x="278970" y="258305"/>
                </a:cubicBezTo>
                <a:cubicBezTo>
                  <a:pt x="245390" y="209227"/>
                  <a:pt x="134319" y="123987"/>
                  <a:pt x="134319" y="123987"/>
                </a:cubicBezTo>
                <a:lnTo>
                  <a:pt x="0" y="0"/>
                </a:ln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79" name="Freeform 78"/>
          <p:cNvSpPr/>
          <p:nvPr/>
        </p:nvSpPr>
        <p:spPr>
          <a:xfrm>
            <a:off x="2123268" y="1139491"/>
            <a:ext cx="615072" cy="1152041"/>
          </a:xfrm>
          <a:custGeom>
            <a:avLst/>
            <a:gdLst>
              <a:gd name="connsiteX0" fmla="*/ 588935 w 615072"/>
              <a:gd name="connsiteY0" fmla="*/ 1152041 h 1152041"/>
              <a:gd name="connsiteX1" fmla="*/ 614766 w 615072"/>
              <a:gd name="connsiteY1" fmla="*/ 1069383 h 1152041"/>
              <a:gd name="connsiteX2" fmla="*/ 573437 w 615072"/>
              <a:gd name="connsiteY2" fmla="*/ 914400 h 1152041"/>
              <a:gd name="connsiteX3" fmla="*/ 454617 w 615072"/>
              <a:gd name="connsiteY3" fmla="*/ 712922 h 1152041"/>
              <a:gd name="connsiteX4" fmla="*/ 273803 w 615072"/>
              <a:gd name="connsiteY4" fmla="*/ 377126 h 1152041"/>
              <a:gd name="connsiteX5" fmla="*/ 185979 w 615072"/>
              <a:gd name="connsiteY5" fmla="*/ 294468 h 1152041"/>
              <a:gd name="connsiteX6" fmla="*/ 129152 w 615072"/>
              <a:gd name="connsiteY6" fmla="*/ 180814 h 1152041"/>
              <a:gd name="connsiteX7" fmla="*/ 51661 w 615072"/>
              <a:gd name="connsiteY7" fmla="*/ 129153 h 1152041"/>
              <a:gd name="connsiteX8" fmla="*/ 0 w 615072"/>
              <a:gd name="connsiteY8" fmla="*/ 0 h 115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2" h="1152041">
                <a:moveTo>
                  <a:pt x="588935" y="1152041"/>
                </a:moveTo>
                <a:cubicBezTo>
                  <a:pt x="603142" y="1130515"/>
                  <a:pt x="617349" y="1108990"/>
                  <a:pt x="614766" y="1069383"/>
                </a:cubicBezTo>
                <a:cubicBezTo>
                  <a:pt x="612183" y="1029776"/>
                  <a:pt x="600128" y="973810"/>
                  <a:pt x="573437" y="914400"/>
                </a:cubicBezTo>
                <a:cubicBezTo>
                  <a:pt x="546746" y="854990"/>
                  <a:pt x="504556" y="802468"/>
                  <a:pt x="454617" y="712922"/>
                </a:cubicBezTo>
                <a:cubicBezTo>
                  <a:pt x="404678" y="623376"/>
                  <a:pt x="318576" y="446868"/>
                  <a:pt x="273803" y="377126"/>
                </a:cubicBezTo>
                <a:cubicBezTo>
                  <a:pt x="229030" y="307384"/>
                  <a:pt x="210087" y="327187"/>
                  <a:pt x="185979" y="294468"/>
                </a:cubicBezTo>
                <a:cubicBezTo>
                  <a:pt x="161870" y="261749"/>
                  <a:pt x="151538" y="208366"/>
                  <a:pt x="129152" y="180814"/>
                </a:cubicBezTo>
                <a:cubicBezTo>
                  <a:pt x="106766" y="153262"/>
                  <a:pt x="73186" y="159289"/>
                  <a:pt x="51661" y="129153"/>
                </a:cubicBezTo>
                <a:cubicBezTo>
                  <a:pt x="30136" y="99017"/>
                  <a:pt x="15068" y="49508"/>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0" name="Freeform 79"/>
          <p:cNvSpPr/>
          <p:nvPr/>
        </p:nvSpPr>
        <p:spPr>
          <a:xfrm>
            <a:off x="3770952" y="1852413"/>
            <a:ext cx="294770" cy="960895"/>
          </a:xfrm>
          <a:custGeom>
            <a:avLst/>
            <a:gdLst>
              <a:gd name="connsiteX0" fmla="*/ 5468 w 294770"/>
              <a:gd name="connsiteY0" fmla="*/ 960895 h 960895"/>
              <a:gd name="connsiteX1" fmla="*/ 5468 w 294770"/>
              <a:gd name="connsiteY1" fmla="*/ 862739 h 960895"/>
              <a:gd name="connsiteX2" fmla="*/ 62295 w 294770"/>
              <a:gd name="connsiteY2" fmla="*/ 733587 h 960895"/>
              <a:gd name="connsiteX3" fmla="*/ 108790 w 294770"/>
              <a:gd name="connsiteY3" fmla="*/ 635431 h 960895"/>
              <a:gd name="connsiteX4" fmla="*/ 129455 w 294770"/>
              <a:gd name="connsiteY4" fmla="*/ 506278 h 960895"/>
              <a:gd name="connsiteX5" fmla="*/ 201780 w 294770"/>
              <a:gd name="connsiteY5" fmla="*/ 480448 h 960895"/>
              <a:gd name="connsiteX6" fmla="*/ 191448 w 294770"/>
              <a:gd name="connsiteY6" fmla="*/ 340963 h 960895"/>
              <a:gd name="connsiteX7" fmla="*/ 217279 w 294770"/>
              <a:gd name="connsiteY7" fmla="*/ 175648 h 960895"/>
              <a:gd name="connsiteX8" fmla="*/ 222445 w 294770"/>
              <a:gd name="connsiteY8" fmla="*/ 72326 h 960895"/>
              <a:gd name="connsiteX9" fmla="*/ 294770 w 294770"/>
              <a:gd name="connsiteY9" fmla="*/ 0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770" h="960895">
                <a:moveTo>
                  <a:pt x="5468" y="960895"/>
                </a:moveTo>
                <a:cubicBezTo>
                  <a:pt x="732" y="930759"/>
                  <a:pt x="-4003" y="900624"/>
                  <a:pt x="5468" y="862739"/>
                </a:cubicBezTo>
                <a:cubicBezTo>
                  <a:pt x="14939" y="824854"/>
                  <a:pt x="45075" y="771472"/>
                  <a:pt x="62295" y="733587"/>
                </a:cubicBezTo>
                <a:cubicBezTo>
                  <a:pt x="79515" y="695702"/>
                  <a:pt x="97597" y="673316"/>
                  <a:pt x="108790" y="635431"/>
                </a:cubicBezTo>
                <a:cubicBezTo>
                  <a:pt x="119983" y="597546"/>
                  <a:pt x="113957" y="532108"/>
                  <a:pt x="129455" y="506278"/>
                </a:cubicBezTo>
                <a:cubicBezTo>
                  <a:pt x="144953" y="480448"/>
                  <a:pt x="191448" y="508000"/>
                  <a:pt x="201780" y="480448"/>
                </a:cubicBezTo>
                <a:cubicBezTo>
                  <a:pt x="212112" y="452896"/>
                  <a:pt x="188865" y="391763"/>
                  <a:pt x="191448" y="340963"/>
                </a:cubicBezTo>
                <a:cubicBezTo>
                  <a:pt x="194031" y="290163"/>
                  <a:pt x="212113" y="220421"/>
                  <a:pt x="217279" y="175648"/>
                </a:cubicBezTo>
                <a:cubicBezTo>
                  <a:pt x="222445" y="130875"/>
                  <a:pt x="209530" y="101601"/>
                  <a:pt x="222445" y="72326"/>
                </a:cubicBezTo>
                <a:cubicBezTo>
                  <a:pt x="235360" y="43051"/>
                  <a:pt x="265065" y="21525"/>
                  <a:pt x="29477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1" name="Freeform 80"/>
          <p:cNvSpPr/>
          <p:nvPr/>
        </p:nvSpPr>
        <p:spPr>
          <a:xfrm>
            <a:off x="3135833" y="2146434"/>
            <a:ext cx="351295" cy="490780"/>
          </a:xfrm>
          <a:custGeom>
            <a:avLst/>
            <a:gdLst>
              <a:gd name="connsiteX0" fmla="*/ 0 w 351295"/>
              <a:gd name="connsiteY0" fmla="*/ 490780 h 490780"/>
              <a:gd name="connsiteX1" fmla="*/ 61993 w 351295"/>
              <a:gd name="connsiteY1" fmla="*/ 433952 h 490780"/>
              <a:gd name="connsiteX2" fmla="*/ 165315 w 351295"/>
              <a:gd name="connsiteY2" fmla="*/ 402956 h 490780"/>
              <a:gd name="connsiteX3" fmla="*/ 237640 w 351295"/>
              <a:gd name="connsiteY3" fmla="*/ 325464 h 490780"/>
              <a:gd name="connsiteX4" fmla="*/ 351295 w 351295"/>
              <a:gd name="connsiteY4" fmla="*/ 0 h 49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95" h="490780">
                <a:moveTo>
                  <a:pt x="0" y="490780"/>
                </a:moveTo>
                <a:cubicBezTo>
                  <a:pt x="17220" y="469684"/>
                  <a:pt x="34441" y="448589"/>
                  <a:pt x="61993" y="433952"/>
                </a:cubicBezTo>
                <a:cubicBezTo>
                  <a:pt x="89545" y="419315"/>
                  <a:pt x="136041" y="421037"/>
                  <a:pt x="165315" y="402956"/>
                </a:cubicBezTo>
                <a:cubicBezTo>
                  <a:pt x="194589" y="384875"/>
                  <a:pt x="206643" y="392623"/>
                  <a:pt x="237640" y="325464"/>
                </a:cubicBezTo>
                <a:cubicBezTo>
                  <a:pt x="268637" y="258305"/>
                  <a:pt x="309966" y="129152"/>
                  <a:pt x="351295"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2" name="Freeform 81"/>
          <p:cNvSpPr/>
          <p:nvPr/>
        </p:nvSpPr>
        <p:spPr>
          <a:xfrm>
            <a:off x="3771254" y="2009002"/>
            <a:ext cx="1322050" cy="824524"/>
          </a:xfrm>
          <a:custGeom>
            <a:avLst/>
            <a:gdLst>
              <a:gd name="connsiteX0" fmla="*/ 0 w 1229532"/>
              <a:gd name="connsiteY0" fmla="*/ 759417 h 759417"/>
              <a:gd name="connsiteX1" fmla="*/ 67160 w 1229532"/>
              <a:gd name="connsiteY1" fmla="*/ 707756 h 759417"/>
              <a:gd name="connsiteX2" fmla="*/ 175648 w 1229532"/>
              <a:gd name="connsiteY2" fmla="*/ 645763 h 759417"/>
              <a:gd name="connsiteX3" fmla="*/ 299634 w 1229532"/>
              <a:gd name="connsiteY3" fmla="*/ 609600 h 759417"/>
              <a:gd name="connsiteX4" fmla="*/ 402956 w 1229532"/>
              <a:gd name="connsiteY4" fmla="*/ 490780 h 759417"/>
              <a:gd name="connsiteX5" fmla="*/ 599268 w 1229532"/>
              <a:gd name="connsiteY5" fmla="*/ 402956 h 759417"/>
              <a:gd name="connsiteX6" fmla="*/ 754251 w 1229532"/>
              <a:gd name="connsiteY6" fmla="*/ 330631 h 759417"/>
              <a:gd name="connsiteX7" fmla="*/ 816244 w 1229532"/>
              <a:gd name="connsiteY7" fmla="*/ 273804 h 759417"/>
              <a:gd name="connsiteX8" fmla="*/ 893736 w 1229532"/>
              <a:gd name="connsiteY8" fmla="*/ 196312 h 759417"/>
              <a:gd name="connsiteX9" fmla="*/ 935065 w 1229532"/>
              <a:gd name="connsiteY9" fmla="*/ 87824 h 759417"/>
              <a:gd name="connsiteX10" fmla="*/ 1028054 w 1229532"/>
              <a:gd name="connsiteY10" fmla="*/ 51662 h 759417"/>
              <a:gd name="connsiteX11" fmla="*/ 1146875 w 1229532"/>
              <a:gd name="connsiteY11" fmla="*/ 15499 h 759417"/>
              <a:gd name="connsiteX12" fmla="*/ 1229532 w 1229532"/>
              <a:gd name="connsiteY12"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532" h="759417">
                <a:moveTo>
                  <a:pt x="0" y="759417"/>
                </a:moveTo>
                <a:cubicBezTo>
                  <a:pt x="18942" y="743057"/>
                  <a:pt x="37885" y="726698"/>
                  <a:pt x="67160" y="707756"/>
                </a:cubicBezTo>
                <a:cubicBezTo>
                  <a:pt x="96435" y="688814"/>
                  <a:pt x="136902" y="662122"/>
                  <a:pt x="175648" y="645763"/>
                </a:cubicBezTo>
                <a:cubicBezTo>
                  <a:pt x="214394" y="629404"/>
                  <a:pt x="261749" y="635430"/>
                  <a:pt x="299634" y="609600"/>
                </a:cubicBezTo>
                <a:cubicBezTo>
                  <a:pt x="337519" y="583770"/>
                  <a:pt x="353017" y="525221"/>
                  <a:pt x="402956" y="490780"/>
                </a:cubicBezTo>
                <a:cubicBezTo>
                  <a:pt x="452895" y="456339"/>
                  <a:pt x="540719" y="429647"/>
                  <a:pt x="599268" y="402956"/>
                </a:cubicBezTo>
                <a:cubicBezTo>
                  <a:pt x="657817" y="376264"/>
                  <a:pt x="718088" y="352156"/>
                  <a:pt x="754251" y="330631"/>
                </a:cubicBezTo>
                <a:cubicBezTo>
                  <a:pt x="790414" y="309106"/>
                  <a:pt x="792996" y="296191"/>
                  <a:pt x="816244" y="273804"/>
                </a:cubicBezTo>
                <a:cubicBezTo>
                  <a:pt x="839492" y="251417"/>
                  <a:pt x="873933" y="227309"/>
                  <a:pt x="893736" y="196312"/>
                </a:cubicBezTo>
                <a:cubicBezTo>
                  <a:pt x="913539" y="165315"/>
                  <a:pt x="912679" y="111932"/>
                  <a:pt x="935065" y="87824"/>
                </a:cubicBezTo>
                <a:cubicBezTo>
                  <a:pt x="957451" y="63716"/>
                  <a:pt x="992752" y="63716"/>
                  <a:pt x="1028054" y="51662"/>
                </a:cubicBezTo>
                <a:cubicBezTo>
                  <a:pt x="1063356" y="39608"/>
                  <a:pt x="1113295" y="24109"/>
                  <a:pt x="1146875" y="15499"/>
                </a:cubicBezTo>
                <a:cubicBezTo>
                  <a:pt x="1180455" y="6889"/>
                  <a:pt x="1204993" y="3444"/>
                  <a:pt x="1229532"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3" name="Freeform 82"/>
          <p:cNvSpPr/>
          <p:nvPr/>
        </p:nvSpPr>
        <p:spPr>
          <a:xfrm>
            <a:off x="3605938" y="3595097"/>
            <a:ext cx="2069113" cy="419006"/>
          </a:xfrm>
          <a:custGeom>
            <a:avLst/>
            <a:gdLst>
              <a:gd name="connsiteX0" fmla="*/ 0 w 2009614"/>
              <a:gd name="connsiteY0" fmla="*/ 32031 h 393666"/>
              <a:gd name="connsiteX1" fmla="*/ 113654 w 2009614"/>
              <a:gd name="connsiteY1" fmla="*/ 83692 h 393666"/>
              <a:gd name="connsiteX2" fmla="*/ 237641 w 2009614"/>
              <a:gd name="connsiteY2" fmla="*/ 192180 h 393666"/>
              <a:gd name="connsiteX3" fmla="*/ 361627 w 2009614"/>
              <a:gd name="connsiteY3" fmla="*/ 228343 h 393666"/>
              <a:gd name="connsiteX4" fmla="*/ 614766 w 2009614"/>
              <a:gd name="connsiteY4" fmla="*/ 264505 h 393666"/>
              <a:gd name="connsiteX5" fmla="*/ 842075 w 2009614"/>
              <a:gd name="connsiteY5" fmla="*/ 367827 h 393666"/>
              <a:gd name="connsiteX6" fmla="*/ 919566 w 2009614"/>
              <a:gd name="connsiteY6" fmla="*/ 321333 h 393666"/>
              <a:gd name="connsiteX7" fmla="*/ 1069383 w 2009614"/>
              <a:gd name="connsiteY7" fmla="*/ 393658 h 393666"/>
              <a:gd name="connsiteX8" fmla="*/ 1198536 w 2009614"/>
              <a:gd name="connsiteY8" fmla="*/ 316166 h 393666"/>
              <a:gd name="connsiteX9" fmla="*/ 1425844 w 2009614"/>
              <a:gd name="connsiteY9" fmla="*/ 285170 h 393666"/>
              <a:gd name="connsiteX10" fmla="*/ 1503336 w 2009614"/>
              <a:gd name="connsiteY10" fmla="*/ 228343 h 393666"/>
              <a:gd name="connsiteX11" fmla="*/ 1529166 w 2009614"/>
              <a:gd name="connsiteY11" fmla="*/ 156017 h 393666"/>
              <a:gd name="connsiteX12" fmla="*/ 1539498 w 2009614"/>
              <a:gd name="connsiteY12" fmla="*/ 114688 h 393666"/>
              <a:gd name="connsiteX13" fmla="*/ 1689315 w 2009614"/>
              <a:gd name="connsiteY13" fmla="*/ 42363 h 393666"/>
              <a:gd name="connsiteX14" fmla="*/ 1828800 w 2009614"/>
              <a:gd name="connsiteY14" fmla="*/ 1034 h 393666"/>
              <a:gd name="connsiteX15" fmla="*/ 2009614 w 2009614"/>
              <a:gd name="connsiteY15" fmla="*/ 16533 h 39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9614" h="393666">
                <a:moveTo>
                  <a:pt x="0" y="32031"/>
                </a:moveTo>
                <a:cubicBezTo>
                  <a:pt x="37023" y="44516"/>
                  <a:pt x="74047" y="57001"/>
                  <a:pt x="113654" y="83692"/>
                </a:cubicBezTo>
                <a:cubicBezTo>
                  <a:pt x="153261" y="110383"/>
                  <a:pt x="196312" y="168072"/>
                  <a:pt x="237641" y="192180"/>
                </a:cubicBezTo>
                <a:cubicBezTo>
                  <a:pt x="278970" y="216288"/>
                  <a:pt x="298773" y="216289"/>
                  <a:pt x="361627" y="228343"/>
                </a:cubicBezTo>
                <a:cubicBezTo>
                  <a:pt x="424481" y="240397"/>
                  <a:pt x="534691" y="241258"/>
                  <a:pt x="614766" y="264505"/>
                </a:cubicBezTo>
                <a:cubicBezTo>
                  <a:pt x="694841" y="287752"/>
                  <a:pt x="791275" y="358356"/>
                  <a:pt x="842075" y="367827"/>
                </a:cubicBezTo>
                <a:cubicBezTo>
                  <a:pt x="892875" y="377298"/>
                  <a:pt x="881681" y="317028"/>
                  <a:pt x="919566" y="321333"/>
                </a:cubicBezTo>
                <a:cubicBezTo>
                  <a:pt x="957451" y="325638"/>
                  <a:pt x="1022888" y="394519"/>
                  <a:pt x="1069383" y="393658"/>
                </a:cubicBezTo>
                <a:cubicBezTo>
                  <a:pt x="1115878" y="392797"/>
                  <a:pt x="1139126" y="334247"/>
                  <a:pt x="1198536" y="316166"/>
                </a:cubicBezTo>
                <a:cubicBezTo>
                  <a:pt x="1257946" y="298085"/>
                  <a:pt x="1375044" y="299807"/>
                  <a:pt x="1425844" y="285170"/>
                </a:cubicBezTo>
                <a:cubicBezTo>
                  <a:pt x="1476644" y="270533"/>
                  <a:pt x="1486116" y="249869"/>
                  <a:pt x="1503336" y="228343"/>
                </a:cubicBezTo>
                <a:cubicBezTo>
                  <a:pt x="1520556" y="206817"/>
                  <a:pt x="1523139" y="174960"/>
                  <a:pt x="1529166" y="156017"/>
                </a:cubicBezTo>
                <a:cubicBezTo>
                  <a:pt x="1535193" y="137075"/>
                  <a:pt x="1512807" y="133630"/>
                  <a:pt x="1539498" y="114688"/>
                </a:cubicBezTo>
                <a:cubicBezTo>
                  <a:pt x="1566189" y="95746"/>
                  <a:pt x="1641098" y="61305"/>
                  <a:pt x="1689315" y="42363"/>
                </a:cubicBezTo>
                <a:cubicBezTo>
                  <a:pt x="1737532" y="23421"/>
                  <a:pt x="1775417" y="5339"/>
                  <a:pt x="1828800" y="1034"/>
                </a:cubicBezTo>
                <a:cubicBezTo>
                  <a:pt x="1882183" y="-3271"/>
                  <a:pt x="1945898" y="6631"/>
                  <a:pt x="2009614" y="16533"/>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4" name="Freeform 83"/>
          <p:cNvSpPr/>
          <p:nvPr/>
        </p:nvSpPr>
        <p:spPr>
          <a:xfrm>
            <a:off x="3476805" y="1568278"/>
            <a:ext cx="149817" cy="588935"/>
          </a:xfrm>
          <a:custGeom>
            <a:avLst/>
            <a:gdLst>
              <a:gd name="connsiteX0" fmla="*/ 0 w 149817"/>
              <a:gd name="connsiteY0" fmla="*/ 588935 h 588935"/>
              <a:gd name="connsiteX1" fmla="*/ 20665 w 149817"/>
              <a:gd name="connsiteY1" fmla="*/ 464949 h 588935"/>
              <a:gd name="connsiteX2" fmla="*/ 82658 w 149817"/>
              <a:gd name="connsiteY2" fmla="*/ 335796 h 588935"/>
              <a:gd name="connsiteX3" fmla="*/ 67160 w 149817"/>
              <a:gd name="connsiteY3" fmla="*/ 258305 h 588935"/>
              <a:gd name="connsiteX4" fmla="*/ 77492 w 149817"/>
              <a:gd name="connsiteY4" fmla="*/ 134318 h 588935"/>
              <a:gd name="connsiteX5" fmla="*/ 149817 w 149817"/>
              <a:gd name="connsiteY5" fmla="*/ 0 h 58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17" h="588935">
                <a:moveTo>
                  <a:pt x="0" y="588935"/>
                </a:moveTo>
                <a:cubicBezTo>
                  <a:pt x="3444" y="548037"/>
                  <a:pt x="6889" y="507139"/>
                  <a:pt x="20665" y="464949"/>
                </a:cubicBezTo>
                <a:cubicBezTo>
                  <a:pt x="34441" y="422759"/>
                  <a:pt x="74909" y="370237"/>
                  <a:pt x="82658" y="335796"/>
                </a:cubicBezTo>
                <a:cubicBezTo>
                  <a:pt x="90407" y="301355"/>
                  <a:pt x="68021" y="291885"/>
                  <a:pt x="67160" y="258305"/>
                </a:cubicBezTo>
                <a:cubicBezTo>
                  <a:pt x="66299" y="224725"/>
                  <a:pt x="63716" y="177369"/>
                  <a:pt x="77492" y="134318"/>
                </a:cubicBezTo>
                <a:cubicBezTo>
                  <a:pt x="91268" y="91267"/>
                  <a:pt x="120542" y="45633"/>
                  <a:pt x="149817"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5" name="Freeform 84"/>
          <p:cNvSpPr/>
          <p:nvPr/>
        </p:nvSpPr>
        <p:spPr>
          <a:xfrm>
            <a:off x="4278337" y="1624658"/>
            <a:ext cx="207191" cy="857573"/>
          </a:xfrm>
          <a:custGeom>
            <a:avLst/>
            <a:gdLst>
              <a:gd name="connsiteX0" fmla="*/ 67249 w 207191"/>
              <a:gd name="connsiteY0" fmla="*/ 857573 h 857573"/>
              <a:gd name="connsiteX1" fmla="*/ 10421 w 207191"/>
              <a:gd name="connsiteY1" fmla="*/ 681925 h 857573"/>
              <a:gd name="connsiteX2" fmla="*/ 5255 w 207191"/>
              <a:gd name="connsiteY2" fmla="*/ 573437 h 857573"/>
              <a:gd name="connsiteX3" fmla="*/ 67249 w 207191"/>
              <a:gd name="connsiteY3" fmla="*/ 433952 h 857573"/>
              <a:gd name="connsiteX4" fmla="*/ 113743 w 207191"/>
              <a:gd name="connsiteY4" fmla="*/ 258305 h 857573"/>
              <a:gd name="connsiteX5" fmla="*/ 139574 w 207191"/>
              <a:gd name="connsiteY5" fmla="*/ 216976 h 857573"/>
              <a:gd name="connsiteX6" fmla="*/ 191235 w 207191"/>
              <a:gd name="connsiteY6" fmla="*/ 191145 h 857573"/>
              <a:gd name="connsiteX7" fmla="*/ 206733 w 207191"/>
              <a:gd name="connsiteY7" fmla="*/ 113654 h 857573"/>
              <a:gd name="connsiteX8" fmla="*/ 201567 w 207191"/>
              <a:gd name="connsiteY8" fmla="*/ 0 h 8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91" h="857573">
                <a:moveTo>
                  <a:pt x="67249" y="857573"/>
                </a:moveTo>
                <a:cubicBezTo>
                  <a:pt x="44001" y="793427"/>
                  <a:pt x="20753" y="729281"/>
                  <a:pt x="10421" y="681925"/>
                </a:cubicBezTo>
                <a:cubicBezTo>
                  <a:pt x="89" y="634569"/>
                  <a:pt x="-4216" y="614766"/>
                  <a:pt x="5255" y="573437"/>
                </a:cubicBezTo>
                <a:cubicBezTo>
                  <a:pt x="14726" y="532108"/>
                  <a:pt x="49168" y="486474"/>
                  <a:pt x="67249" y="433952"/>
                </a:cubicBezTo>
                <a:cubicBezTo>
                  <a:pt x="85330" y="381430"/>
                  <a:pt x="101689" y="294468"/>
                  <a:pt x="113743" y="258305"/>
                </a:cubicBezTo>
                <a:cubicBezTo>
                  <a:pt x="125797" y="222142"/>
                  <a:pt x="126659" y="228169"/>
                  <a:pt x="139574" y="216976"/>
                </a:cubicBezTo>
                <a:cubicBezTo>
                  <a:pt x="152489" y="205783"/>
                  <a:pt x="180042" y="208365"/>
                  <a:pt x="191235" y="191145"/>
                </a:cubicBezTo>
                <a:cubicBezTo>
                  <a:pt x="202428" y="173925"/>
                  <a:pt x="205011" y="145511"/>
                  <a:pt x="206733" y="113654"/>
                </a:cubicBezTo>
                <a:cubicBezTo>
                  <a:pt x="208455" y="81797"/>
                  <a:pt x="205011" y="40898"/>
                  <a:pt x="201567"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6" name="Freeform 85"/>
          <p:cNvSpPr/>
          <p:nvPr/>
        </p:nvSpPr>
        <p:spPr>
          <a:xfrm>
            <a:off x="3692047" y="3721016"/>
            <a:ext cx="109602" cy="407096"/>
          </a:xfrm>
          <a:custGeom>
            <a:avLst/>
            <a:gdLst>
              <a:gd name="connsiteX0" fmla="*/ 43841 w 109602"/>
              <a:gd name="connsiteY0" fmla="*/ 0 h 407096"/>
              <a:gd name="connsiteX1" fmla="*/ 65761 w 109602"/>
              <a:gd name="connsiteY1" fmla="*/ 134655 h 407096"/>
              <a:gd name="connsiteX2" fmla="*/ 31315 w 109602"/>
              <a:gd name="connsiteY2" fmla="*/ 228600 h 407096"/>
              <a:gd name="connsiteX3" fmla="*/ 0 w 109602"/>
              <a:gd name="connsiteY3" fmla="*/ 272441 h 407096"/>
              <a:gd name="connsiteX4" fmla="*/ 12526 w 109602"/>
              <a:gd name="connsiteY4" fmla="*/ 313150 h 407096"/>
              <a:gd name="connsiteX5" fmla="*/ 87682 w 109602"/>
              <a:gd name="connsiteY5" fmla="*/ 347597 h 407096"/>
              <a:gd name="connsiteX6" fmla="*/ 109602 w 109602"/>
              <a:gd name="connsiteY6" fmla="*/ 407096 h 40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02" h="407096">
                <a:moveTo>
                  <a:pt x="43841" y="0"/>
                </a:moveTo>
                <a:lnTo>
                  <a:pt x="65761" y="134655"/>
                </a:lnTo>
                <a:lnTo>
                  <a:pt x="31315" y="228600"/>
                </a:lnTo>
                <a:lnTo>
                  <a:pt x="0" y="272441"/>
                </a:lnTo>
                <a:lnTo>
                  <a:pt x="12526" y="313150"/>
                </a:lnTo>
                <a:lnTo>
                  <a:pt x="87682" y="347597"/>
                </a:lnTo>
                <a:lnTo>
                  <a:pt x="109602" y="407096"/>
                </a:ln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7" name="Freeform 86"/>
          <p:cNvSpPr/>
          <p:nvPr/>
        </p:nvSpPr>
        <p:spPr>
          <a:xfrm>
            <a:off x="1912127" y="3878520"/>
            <a:ext cx="1269578" cy="275263"/>
          </a:xfrm>
          <a:custGeom>
            <a:avLst/>
            <a:gdLst>
              <a:gd name="connsiteX0" fmla="*/ 1237329 w 1237329"/>
              <a:gd name="connsiteY0" fmla="*/ 0 h 275263"/>
              <a:gd name="connsiteX1" fmla="*/ 1206736 w 1237329"/>
              <a:gd name="connsiteY1" fmla="*/ 91780 h 275263"/>
              <a:gd name="connsiteX2" fmla="*/ 1176142 w 1237329"/>
              <a:gd name="connsiteY2" fmla="*/ 129172 h 275263"/>
              <a:gd name="connsiteX3" fmla="*/ 1091161 w 1237329"/>
              <a:gd name="connsiteY3" fmla="*/ 129172 h 275263"/>
              <a:gd name="connsiteX4" fmla="*/ 955191 w 1237329"/>
              <a:gd name="connsiteY4" fmla="*/ 125773 h 275263"/>
              <a:gd name="connsiteX5" fmla="*/ 849814 w 1237329"/>
              <a:gd name="connsiteY5" fmla="*/ 203956 h 275263"/>
              <a:gd name="connsiteX6" fmla="*/ 751235 w 1237329"/>
              <a:gd name="connsiteY6" fmla="*/ 207355 h 275263"/>
              <a:gd name="connsiteX7" fmla="*/ 639060 w 1237329"/>
              <a:gd name="connsiteY7" fmla="*/ 258344 h 275263"/>
              <a:gd name="connsiteX8" fmla="*/ 503090 w 1237329"/>
              <a:gd name="connsiteY8" fmla="*/ 268542 h 275263"/>
              <a:gd name="connsiteX9" fmla="*/ 411310 w 1237329"/>
              <a:gd name="connsiteY9" fmla="*/ 163165 h 275263"/>
              <a:gd name="connsiteX10" fmla="*/ 278739 w 1237329"/>
              <a:gd name="connsiteY10" fmla="*/ 156366 h 275263"/>
              <a:gd name="connsiteX11" fmla="*/ 101977 w 1237329"/>
              <a:gd name="connsiteY11" fmla="*/ 251545 h 275263"/>
              <a:gd name="connsiteX12" fmla="*/ 0 w 1237329"/>
              <a:gd name="connsiteY12" fmla="*/ 268542 h 27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329" h="275263">
                <a:moveTo>
                  <a:pt x="1237329" y="0"/>
                </a:moveTo>
                <a:cubicBezTo>
                  <a:pt x="1227131" y="35125"/>
                  <a:pt x="1216934" y="70251"/>
                  <a:pt x="1206736" y="91780"/>
                </a:cubicBezTo>
                <a:cubicBezTo>
                  <a:pt x="1196538" y="113309"/>
                  <a:pt x="1195404" y="122940"/>
                  <a:pt x="1176142" y="129172"/>
                </a:cubicBezTo>
                <a:cubicBezTo>
                  <a:pt x="1156879" y="135404"/>
                  <a:pt x="1091161" y="129172"/>
                  <a:pt x="1091161" y="129172"/>
                </a:cubicBezTo>
                <a:cubicBezTo>
                  <a:pt x="1054336" y="128606"/>
                  <a:pt x="995415" y="113309"/>
                  <a:pt x="955191" y="125773"/>
                </a:cubicBezTo>
                <a:cubicBezTo>
                  <a:pt x="914967" y="138237"/>
                  <a:pt x="883807" y="190359"/>
                  <a:pt x="849814" y="203956"/>
                </a:cubicBezTo>
                <a:cubicBezTo>
                  <a:pt x="815821" y="217553"/>
                  <a:pt x="786361" y="198290"/>
                  <a:pt x="751235" y="207355"/>
                </a:cubicBezTo>
                <a:cubicBezTo>
                  <a:pt x="716109" y="216420"/>
                  <a:pt x="680417" y="248146"/>
                  <a:pt x="639060" y="258344"/>
                </a:cubicBezTo>
                <a:cubicBezTo>
                  <a:pt x="597703" y="268542"/>
                  <a:pt x="541048" y="284405"/>
                  <a:pt x="503090" y="268542"/>
                </a:cubicBezTo>
                <a:cubicBezTo>
                  <a:pt x="465132" y="252679"/>
                  <a:pt x="448702" y="181861"/>
                  <a:pt x="411310" y="163165"/>
                </a:cubicBezTo>
                <a:cubicBezTo>
                  <a:pt x="373918" y="144469"/>
                  <a:pt x="330294" y="141636"/>
                  <a:pt x="278739" y="156366"/>
                </a:cubicBezTo>
                <a:cubicBezTo>
                  <a:pt x="227184" y="171096"/>
                  <a:pt x="148433" y="232849"/>
                  <a:pt x="101977" y="251545"/>
                </a:cubicBezTo>
                <a:cubicBezTo>
                  <a:pt x="55521" y="270241"/>
                  <a:pt x="27760" y="269391"/>
                  <a:pt x="0" y="268542"/>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8" name="Freeform 87"/>
          <p:cNvSpPr/>
          <p:nvPr/>
        </p:nvSpPr>
        <p:spPr>
          <a:xfrm>
            <a:off x="2195593" y="3163636"/>
            <a:ext cx="1410346" cy="475282"/>
          </a:xfrm>
          <a:custGeom>
            <a:avLst/>
            <a:gdLst>
              <a:gd name="connsiteX0" fmla="*/ 1410346 w 1410346"/>
              <a:gd name="connsiteY0" fmla="*/ 475282 h 475282"/>
              <a:gd name="connsiteX1" fmla="*/ 1270861 w 1410346"/>
              <a:gd name="connsiteY1" fmla="*/ 433953 h 475282"/>
              <a:gd name="connsiteX2" fmla="*/ 1172705 w 1410346"/>
              <a:gd name="connsiteY2" fmla="*/ 366793 h 475282"/>
              <a:gd name="connsiteX3" fmla="*/ 1079715 w 1410346"/>
              <a:gd name="connsiteY3" fmla="*/ 371959 h 475282"/>
              <a:gd name="connsiteX4" fmla="*/ 1028054 w 1410346"/>
              <a:gd name="connsiteY4" fmla="*/ 346129 h 475282"/>
              <a:gd name="connsiteX5" fmla="*/ 893736 w 1410346"/>
              <a:gd name="connsiteY5" fmla="*/ 263471 h 475282"/>
              <a:gd name="connsiteX6" fmla="*/ 800746 w 1410346"/>
              <a:gd name="connsiteY6" fmla="*/ 263471 h 475282"/>
              <a:gd name="connsiteX7" fmla="*/ 774915 w 1410346"/>
              <a:gd name="connsiteY7" fmla="*/ 242807 h 475282"/>
              <a:gd name="connsiteX8" fmla="*/ 712922 w 1410346"/>
              <a:gd name="connsiteY8" fmla="*/ 268637 h 475282"/>
              <a:gd name="connsiteX9" fmla="*/ 552773 w 1410346"/>
              <a:gd name="connsiteY9" fmla="*/ 165315 h 475282"/>
              <a:gd name="connsiteX10" fmla="*/ 346129 w 1410346"/>
              <a:gd name="connsiteY10" fmla="*/ 103322 h 475282"/>
              <a:gd name="connsiteX11" fmla="*/ 227309 w 1410346"/>
              <a:gd name="connsiteY11" fmla="*/ 123987 h 475282"/>
              <a:gd name="connsiteX12" fmla="*/ 87824 w 1410346"/>
              <a:gd name="connsiteY12" fmla="*/ 51661 h 475282"/>
              <a:gd name="connsiteX13" fmla="*/ 0 w 1410346"/>
              <a:gd name="connsiteY13" fmla="*/ 0 h 4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346" h="475282">
                <a:moveTo>
                  <a:pt x="1410346" y="475282"/>
                </a:moveTo>
                <a:cubicBezTo>
                  <a:pt x="1360407" y="463658"/>
                  <a:pt x="1310468" y="452034"/>
                  <a:pt x="1270861" y="433953"/>
                </a:cubicBezTo>
                <a:cubicBezTo>
                  <a:pt x="1231254" y="415872"/>
                  <a:pt x="1204563" y="377125"/>
                  <a:pt x="1172705" y="366793"/>
                </a:cubicBezTo>
                <a:cubicBezTo>
                  <a:pt x="1140847" y="356461"/>
                  <a:pt x="1103823" y="375403"/>
                  <a:pt x="1079715" y="371959"/>
                </a:cubicBezTo>
                <a:cubicBezTo>
                  <a:pt x="1055607" y="368515"/>
                  <a:pt x="1059050" y="364210"/>
                  <a:pt x="1028054" y="346129"/>
                </a:cubicBezTo>
                <a:cubicBezTo>
                  <a:pt x="997058" y="328048"/>
                  <a:pt x="931621" y="277247"/>
                  <a:pt x="893736" y="263471"/>
                </a:cubicBezTo>
                <a:cubicBezTo>
                  <a:pt x="855851" y="249695"/>
                  <a:pt x="820549" y="266915"/>
                  <a:pt x="800746" y="263471"/>
                </a:cubicBezTo>
                <a:cubicBezTo>
                  <a:pt x="780942" y="260027"/>
                  <a:pt x="789552" y="241946"/>
                  <a:pt x="774915" y="242807"/>
                </a:cubicBezTo>
                <a:cubicBezTo>
                  <a:pt x="760278" y="243668"/>
                  <a:pt x="749946" y="281552"/>
                  <a:pt x="712922" y="268637"/>
                </a:cubicBezTo>
                <a:cubicBezTo>
                  <a:pt x="675898" y="255722"/>
                  <a:pt x="613905" y="192867"/>
                  <a:pt x="552773" y="165315"/>
                </a:cubicBezTo>
                <a:cubicBezTo>
                  <a:pt x="491641" y="137763"/>
                  <a:pt x="400373" y="110210"/>
                  <a:pt x="346129" y="103322"/>
                </a:cubicBezTo>
                <a:cubicBezTo>
                  <a:pt x="291885" y="96434"/>
                  <a:pt x="270360" y="132597"/>
                  <a:pt x="227309" y="123987"/>
                </a:cubicBezTo>
                <a:cubicBezTo>
                  <a:pt x="184258" y="115377"/>
                  <a:pt x="125709" y="72326"/>
                  <a:pt x="87824" y="51661"/>
                </a:cubicBezTo>
                <a:cubicBezTo>
                  <a:pt x="49939" y="30996"/>
                  <a:pt x="24969" y="15498"/>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89" name="Freeform 88"/>
          <p:cNvSpPr/>
          <p:nvPr/>
        </p:nvSpPr>
        <p:spPr>
          <a:xfrm>
            <a:off x="1592033" y="2537087"/>
            <a:ext cx="228907" cy="128783"/>
          </a:xfrm>
          <a:custGeom>
            <a:avLst/>
            <a:gdLst>
              <a:gd name="connsiteX0" fmla="*/ 198049 w 198049"/>
              <a:gd name="connsiteY0" fmla="*/ 0 h 122201"/>
              <a:gd name="connsiteX1" fmla="*/ 105345 w 198049"/>
              <a:gd name="connsiteY1" fmla="*/ 33711 h 122201"/>
              <a:gd name="connsiteX2" fmla="*/ 0 w 198049"/>
              <a:gd name="connsiteY2" fmla="*/ 122201 h 122201"/>
            </a:gdLst>
            <a:ahLst/>
            <a:cxnLst>
              <a:cxn ang="0">
                <a:pos x="connsiteX0" y="connsiteY0"/>
              </a:cxn>
              <a:cxn ang="0">
                <a:pos x="connsiteX1" y="connsiteY1"/>
              </a:cxn>
              <a:cxn ang="0">
                <a:pos x="connsiteX2" y="connsiteY2"/>
              </a:cxn>
            </a:cxnLst>
            <a:rect l="l" t="t" r="r" b="b"/>
            <a:pathLst>
              <a:path w="198049" h="122201">
                <a:moveTo>
                  <a:pt x="198049" y="0"/>
                </a:moveTo>
                <a:cubicBezTo>
                  <a:pt x="168201" y="6672"/>
                  <a:pt x="138353" y="13344"/>
                  <a:pt x="105345" y="33711"/>
                </a:cubicBezTo>
                <a:cubicBezTo>
                  <a:pt x="72337" y="54078"/>
                  <a:pt x="36168" y="88139"/>
                  <a:pt x="0" y="122201"/>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90" name="Freeform 89"/>
          <p:cNvSpPr/>
          <p:nvPr/>
        </p:nvSpPr>
        <p:spPr>
          <a:xfrm>
            <a:off x="2724251" y="2761200"/>
            <a:ext cx="406407" cy="1100380"/>
          </a:xfrm>
          <a:custGeom>
            <a:avLst/>
            <a:gdLst>
              <a:gd name="connsiteX0" fmla="*/ 406407 w 406407"/>
              <a:gd name="connsiteY0" fmla="*/ 1100380 h 1100380"/>
              <a:gd name="connsiteX1" fmla="*/ 287586 w 406407"/>
              <a:gd name="connsiteY1" fmla="*/ 997058 h 1100380"/>
              <a:gd name="connsiteX2" fmla="*/ 230759 w 406407"/>
              <a:gd name="connsiteY2" fmla="*/ 826576 h 1100380"/>
              <a:gd name="connsiteX3" fmla="*/ 158434 w 406407"/>
              <a:gd name="connsiteY3" fmla="*/ 676759 h 1100380"/>
              <a:gd name="connsiteX4" fmla="*/ 91274 w 406407"/>
              <a:gd name="connsiteY4" fmla="*/ 614766 h 1100380"/>
              <a:gd name="connsiteX5" fmla="*/ 132603 w 406407"/>
              <a:gd name="connsiteY5" fmla="*/ 516610 h 1100380"/>
              <a:gd name="connsiteX6" fmla="*/ 49946 w 406407"/>
              <a:gd name="connsiteY6" fmla="*/ 439119 h 1100380"/>
              <a:gd name="connsiteX7" fmla="*/ 3451 w 406407"/>
              <a:gd name="connsiteY7" fmla="*/ 356461 h 1100380"/>
              <a:gd name="connsiteX8" fmla="*/ 8617 w 406407"/>
              <a:gd name="connsiteY8" fmla="*/ 253139 h 1100380"/>
              <a:gd name="connsiteX9" fmla="*/ 49946 w 406407"/>
              <a:gd name="connsiteY9" fmla="*/ 113654 h 1100380"/>
              <a:gd name="connsiteX10" fmla="*/ 3451 w 406407"/>
              <a:gd name="connsiteY10" fmla="*/ 0 h 110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7" h="1100380">
                <a:moveTo>
                  <a:pt x="406407" y="1100380"/>
                </a:moveTo>
                <a:cubicBezTo>
                  <a:pt x="361634" y="1071536"/>
                  <a:pt x="316861" y="1042692"/>
                  <a:pt x="287586" y="997058"/>
                </a:cubicBezTo>
                <a:cubicBezTo>
                  <a:pt x="258311" y="951424"/>
                  <a:pt x="252284" y="879959"/>
                  <a:pt x="230759" y="826576"/>
                </a:cubicBezTo>
                <a:cubicBezTo>
                  <a:pt x="209234" y="773193"/>
                  <a:pt x="181681" y="712061"/>
                  <a:pt x="158434" y="676759"/>
                </a:cubicBezTo>
                <a:cubicBezTo>
                  <a:pt x="135186" y="641457"/>
                  <a:pt x="95579" y="641457"/>
                  <a:pt x="91274" y="614766"/>
                </a:cubicBezTo>
                <a:cubicBezTo>
                  <a:pt x="86969" y="588075"/>
                  <a:pt x="139491" y="545884"/>
                  <a:pt x="132603" y="516610"/>
                </a:cubicBezTo>
                <a:cubicBezTo>
                  <a:pt x="125715" y="487336"/>
                  <a:pt x="71471" y="465810"/>
                  <a:pt x="49946" y="439119"/>
                </a:cubicBezTo>
                <a:cubicBezTo>
                  <a:pt x="28421" y="412428"/>
                  <a:pt x="10339" y="387458"/>
                  <a:pt x="3451" y="356461"/>
                </a:cubicBezTo>
                <a:cubicBezTo>
                  <a:pt x="-3437" y="325464"/>
                  <a:pt x="868" y="293607"/>
                  <a:pt x="8617" y="253139"/>
                </a:cubicBezTo>
                <a:cubicBezTo>
                  <a:pt x="16366" y="212671"/>
                  <a:pt x="50807" y="155844"/>
                  <a:pt x="49946" y="113654"/>
                </a:cubicBezTo>
                <a:cubicBezTo>
                  <a:pt x="49085" y="71464"/>
                  <a:pt x="26268" y="35732"/>
                  <a:pt x="3451"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91" name="Freeform 90"/>
          <p:cNvSpPr/>
          <p:nvPr/>
        </p:nvSpPr>
        <p:spPr>
          <a:xfrm>
            <a:off x="2123267" y="3311389"/>
            <a:ext cx="1478185" cy="559013"/>
          </a:xfrm>
          <a:custGeom>
            <a:avLst/>
            <a:gdLst>
              <a:gd name="connsiteX0" fmla="*/ 1487906 w 1487906"/>
              <a:gd name="connsiteY0" fmla="*/ 300790 h 582204"/>
              <a:gd name="connsiteX1" fmla="*/ 1459832 w 1487906"/>
              <a:gd name="connsiteY1" fmla="*/ 344906 h 582204"/>
              <a:gd name="connsiteX2" fmla="*/ 1343527 w 1487906"/>
              <a:gd name="connsiteY2" fmla="*/ 360948 h 582204"/>
              <a:gd name="connsiteX3" fmla="*/ 1219200 w 1487906"/>
              <a:gd name="connsiteY3" fmla="*/ 409074 h 582204"/>
              <a:gd name="connsiteX4" fmla="*/ 1134979 w 1487906"/>
              <a:gd name="connsiteY4" fmla="*/ 525379 h 582204"/>
              <a:gd name="connsiteX5" fmla="*/ 1074821 w 1487906"/>
              <a:gd name="connsiteY5" fmla="*/ 561474 h 582204"/>
              <a:gd name="connsiteX6" fmla="*/ 990600 w 1487906"/>
              <a:gd name="connsiteY6" fmla="*/ 581527 h 582204"/>
              <a:gd name="connsiteX7" fmla="*/ 729916 w 1487906"/>
              <a:gd name="connsiteY7" fmla="*/ 537411 h 582204"/>
              <a:gd name="connsiteX8" fmla="*/ 421106 w 1487906"/>
              <a:gd name="connsiteY8" fmla="*/ 449179 h 582204"/>
              <a:gd name="connsiteX9" fmla="*/ 308811 w 1487906"/>
              <a:gd name="connsiteY9" fmla="*/ 453190 h 582204"/>
              <a:gd name="connsiteX10" fmla="*/ 256674 w 1487906"/>
              <a:gd name="connsiteY10" fmla="*/ 421106 h 582204"/>
              <a:gd name="connsiteX11" fmla="*/ 136358 w 1487906"/>
              <a:gd name="connsiteY11" fmla="*/ 316832 h 582204"/>
              <a:gd name="connsiteX12" fmla="*/ 84221 w 1487906"/>
              <a:gd name="connsiteY12" fmla="*/ 244642 h 582204"/>
              <a:gd name="connsiteX13" fmla="*/ 56148 w 1487906"/>
              <a:gd name="connsiteY13" fmla="*/ 124327 h 582204"/>
              <a:gd name="connsiteX14" fmla="*/ 0 w 1487906"/>
              <a:gd name="connsiteY14" fmla="*/ 0 h 58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7906" h="582204">
                <a:moveTo>
                  <a:pt x="1487906" y="300790"/>
                </a:moveTo>
                <a:cubicBezTo>
                  <a:pt x="1485900" y="317835"/>
                  <a:pt x="1483895" y="334880"/>
                  <a:pt x="1459832" y="344906"/>
                </a:cubicBezTo>
                <a:cubicBezTo>
                  <a:pt x="1435769" y="354932"/>
                  <a:pt x="1383632" y="350253"/>
                  <a:pt x="1343527" y="360948"/>
                </a:cubicBezTo>
                <a:cubicBezTo>
                  <a:pt x="1303422" y="371643"/>
                  <a:pt x="1253958" y="381669"/>
                  <a:pt x="1219200" y="409074"/>
                </a:cubicBezTo>
                <a:cubicBezTo>
                  <a:pt x="1184442" y="436479"/>
                  <a:pt x="1159042" y="499979"/>
                  <a:pt x="1134979" y="525379"/>
                </a:cubicBezTo>
                <a:cubicBezTo>
                  <a:pt x="1110916" y="550779"/>
                  <a:pt x="1098884" y="552116"/>
                  <a:pt x="1074821" y="561474"/>
                </a:cubicBezTo>
                <a:cubicBezTo>
                  <a:pt x="1050758" y="570832"/>
                  <a:pt x="1048084" y="585537"/>
                  <a:pt x="990600" y="581527"/>
                </a:cubicBezTo>
                <a:cubicBezTo>
                  <a:pt x="933116" y="577517"/>
                  <a:pt x="824832" y="559469"/>
                  <a:pt x="729916" y="537411"/>
                </a:cubicBezTo>
                <a:cubicBezTo>
                  <a:pt x="635000" y="515353"/>
                  <a:pt x="491290" y="463216"/>
                  <a:pt x="421106" y="449179"/>
                </a:cubicBezTo>
                <a:cubicBezTo>
                  <a:pt x="350922" y="435142"/>
                  <a:pt x="336216" y="457869"/>
                  <a:pt x="308811" y="453190"/>
                </a:cubicBezTo>
                <a:cubicBezTo>
                  <a:pt x="281406" y="448511"/>
                  <a:pt x="285416" y="443832"/>
                  <a:pt x="256674" y="421106"/>
                </a:cubicBezTo>
                <a:cubicBezTo>
                  <a:pt x="227932" y="398380"/>
                  <a:pt x="165100" y="346243"/>
                  <a:pt x="136358" y="316832"/>
                </a:cubicBezTo>
                <a:cubicBezTo>
                  <a:pt x="107616" y="287421"/>
                  <a:pt x="97589" y="276726"/>
                  <a:pt x="84221" y="244642"/>
                </a:cubicBezTo>
                <a:cubicBezTo>
                  <a:pt x="70853" y="212558"/>
                  <a:pt x="70185" y="165101"/>
                  <a:pt x="56148" y="124327"/>
                </a:cubicBezTo>
                <a:cubicBezTo>
                  <a:pt x="42111" y="83553"/>
                  <a:pt x="21055" y="41776"/>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92" name="Freeform 91"/>
          <p:cNvSpPr/>
          <p:nvPr/>
        </p:nvSpPr>
        <p:spPr>
          <a:xfrm>
            <a:off x="2438400" y="1175207"/>
            <a:ext cx="1110712" cy="2469396"/>
          </a:xfrm>
          <a:custGeom>
            <a:avLst/>
            <a:gdLst>
              <a:gd name="connsiteX0" fmla="*/ 1110712 w 1110712"/>
              <a:gd name="connsiteY0" fmla="*/ 2469396 h 2469396"/>
              <a:gd name="connsiteX1" fmla="*/ 1012556 w 1110712"/>
              <a:gd name="connsiteY1" fmla="*/ 2304081 h 2469396"/>
              <a:gd name="connsiteX2" fmla="*/ 1053885 w 1110712"/>
              <a:gd name="connsiteY2" fmla="*/ 2216257 h 2469396"/>
              <a:gd name="connsiteX3" fmla="*/ 1002224 w 1110712"/>
              <a:gd name="connsiteY3" fmla="*/ 2149098 h 2469396"/>
              <a:gd name="connsiteX4" fmla="*/ 909234 w 1110712"/>
              <a:gd name="connsiteY4" fmla="*/ 2143932 h 2469396"/>
              <a:gd name="connsiteX5" fmla="*/ 857573 w 1110712"/>
              <a:gd name="connsiteY5" fmla="*/ 1963118 h 2469396"/>
              <a:gd name="connsiteX6" fmla="*/ 774915 w 1110712"/>
              <a:gd name="connsiteY6" fmla="*/ 1854630 h 2469396"/>
              <a:gd name="connsiteX7" fmla="*/ 666427 w 1110712"/>
              <a:gd name="connsiteY7" fmla="*/ 1792637 h 2469396"/>
              <a:gd name="connsiteX8" fmla="*/ 666427 w 1110712"/>
              <a:gd name="connsiteY8" fmla="*/ 1699647 h 2469396"/>
              <a:gd name="connsiteX9" fmla="*/ 697424 w 1110712"/>
              <a:gd name="connsiteY9" fmla="*/ 1498169 h 2469396"/>
              <a:gd name="connsiteX10" fmla="*/ 656095 w 1110712"/>
              <a:gd name="connsiteY10" fmla="*/ 1415512 h 2469396"/>
              <a:gd name="connsiteX11" fmla="*/ 656095 w 1110712"/>
              <a:gd name="connsiteY11" fmla="*/ 1193369 h 2469396"/>
              <a:gd name="connsiteX12" fmla="*/ 671593 w 1110712"/>
              <a:gd name="connsiteY12" fmla="*/ 1033220 h 2469396"/>
              <a:gd name="connsiteX13" fmla="*/ 619932 w 1110712"/>
              <a:gd name="connsiteY13" fmla="*/ 945396 h 2469396"/>
              <a:gd name="connsiteX14" fmla="*/ 454617 w 1110712"/>
              <a:gd name="connsiteY14" fmla="*/ 588935 h 2469396"/>
              <a:gd name="connsiteX15" fmla="*/ 335797 w 1110712"/>
              <a:gd name="connsiteY15" fmla="*/ 485613 h 2469396"/>
              <a:gd name="connsiteX16" fmla="*/ 191146 w 1110712"/>
              <a:gd name="connsiteY16" fmla="*/ 258305 h 2469396"/>
              <a:gd name="connsiteX17" fmla="*/ 67159 w 1110712"/>
              <a:gd name="connsiteY17" fmla="*/ 191146 h 2469396"/>
              <a:gd name="connsiteX18" fmla="*/ 0 w 1110712"/>
              <a:gd name="connsiteY18" fmla="*/ 0 h 24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712" h="2469396">
                <a:moveTo>
                  <a:pt x="1110712" y="2469396"/>
                </a:moveTo>
                <a:cubicBezTo>
                  <a:pt x="1066369" y="2407833"/>
                  <a:pt x="1022027" y="2346271"/>
                  <a:pt x="1012556" y="2304081"/>
                </a:cubicBezTo>
                <a:cubicBezTo>
                  <a:pt x="1003085" y="2261891"/>
                  <a:pt x="1055607" y="2242087"/>
                  <a:pt x="1053885" y="2216257"/>
                </a:cubicBezTo>
                <a:cubicBezTo>
                  <a:pt x="1052163" y="2190427"/>
                  <a:pt x="1026332" y="2161152"/>
                  <a:pt x="1002224" y="2149098"/>
                </a:cubicBezTo>
                <a:cubicBezTo>
                  <a:pt x="978116" y="2137044"/>
                  <a:pt x="933342" y="2174929"/>
                  <a:pt x="909234" y="2143932"/>
                </a:cubicBezTo>
                <a:cubicBezTo>
                  <a:pt x="885126" y="2112935"/>
                  <a:pt x="879959" y="2011335"/>
                  <a:pt x="857573" y="1963118"/>
                </a:cubicBezTo>
                <a:cubicBezTo>
                  <a:pt x="835187" y="1914901"/>
                  <a:pt x="806773" y="1883043"/>
                  <a:pt x="774915" y="1854630"/>
                </a:cubicBezTo>
                <a:cubicBezTo>
                  <a:pt x="743057" y="1826217"/>
                  <a:pt x="684508" y="1818467"/>
                  <a:pt x="666427" y="1792637"/>
                </a:cubicBezTo>
                <a:cubicBezTo>
                  <a:pt x="648346" y="1766807"/>
                  <a:pt x="661261" y="1748725"/>
                  <a:pt x="666427" y="1699647"/>
                </a:cubicBezTo>
                <a:cubicBezTo>
                  <a:pt x="671593" y="1650569"/>
                  <a:pt x="699146" y="1545525"/>
                  <a:pt x="697424" y="1498169"/>
                </a:cubicBezTo>
                <a:cubicBezTo>
                  <a:pt x="695702" y="1450813"/>
                  <a:pt x="662983" y="1466312"/>
                  <a:pt x="656095" y="1415512"/>
                </a:cubicBezTo>
                <a:cubicBezTo>
                  <a:pt x="649207" y="1364712"/>
                  <a:pt x="653512" y="1257084"/>
                  <a:pt x="656095" y="1193369"/>
                </a:cubicBezTo>
                <a:cubicBezTo>
                  <a:pt x="658678" y="1129654"/>
                  <a:pt x="677620" y="1074549"/>
                  <a:pt x="671593" y="1033220"/>
                </a:cubicBezTo>
                <a:cubicBezTo>
                  <a:pt x="665566" y="991891"/>
                  <a:pt x="656095" y="1019443"/>
                  <a:pt x="619932" y="945396"/>
                </a:cubicBezTo>
                <a:cubicBezTo>
                  <a:pt x="583769" y="871348"/>
                  <a:pt x="501973" y="665565"/>
                  <a:pt x="454617" y="588935"/>
                </a:cubicBezTo>
                <a:cubicBezTo>
                  <a:pt x="407261" y="512304"/>
                  <a:pt x="379709" y="540718"/>
                  <a:pt x="335797" y="485613"/>
                </a:cubicBezTo>
                <a:cubicBezTo>
                  <a:pt x="291885" y="430508"/>
                  <a:pt x="235919" y="307383"/>
                  <a:pt x="191146" y="258305"/>
                </a:cubicBezTo>
                <a:cubicBezTo>
                  <a:pt x="146373" y="209227"/>
                  <a:pt x="99017" y="234197"/>
                  <a:pt x="67159" y="191146"/>
                </a:cubicBezTo>
                <a:cubicBezTo>
                  <a:pt x="35301" y="148095"/>
                  <a:pt x="17650" y="74047"/>
                  <a:pt x="0"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93" name="Freeform 92"/>
          <p:cNvSpPr/>
          <p:nvPr/>
        </p:nvSpPr>
        <p:spPr>
          <a:xfrm>
            <a:off x="3587194" y="2828359"/>
            <a:ext cx="189226" cy="826577"/>
          </a:xfrm>
          <a:custGeom>
            <a:avLst/>
            <a:gdLst>
              <a:gd name="connsiteX0" fmla="*/ 3247 w 189226"/>
              <a:gd name="connsiteY0" fmla="*/ 826577 h 826577"/>
              <a:gd name="connsiteX1" fmla="*/ 8413 w 189226"/>
              <a:gd name="connsiteY1" fmla="*/ 697424 h 826577"/>
              <a:gd name="connsiteX2" fmla="*/ 75572 w 189226"/>
              <a:gd name="connsiteY2" fmla="*/ 444285 h 826577"/>
              <a:gd name="connsiteX3" fmla="*/ 39409 w 189226"/>
              <a:gd name="connsiteY3" fmla="*/ 320299 h 826577"/>
              <a:gd name="connsiteX4" fmla="*/ 127233 w 189226"/>
              <a:gd name="connsiteY4" fmla="*/ 201478 h 826577"/>
              <a:gd name="connsiteX5" fmla="*/ 189226 w 189226"/>
              <a:gd name="connsiteY5" fmla="*/ 0 h 8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26" h="826577">
                <a:moveTo>
                  <a:pt x="3247" y="826577"/>
                </a:moveTo>
                <a:cubicBezTo>
                  <a:pt x="-197" y="793858"/>
                  <a:pt x="-3641" y="761139"/>
                  <a:pt x="8413" y="697424"/>
                </a:cubicBezTo>
                <a:cubicBezTo>
                  <a:pt x="20467" y="633709"/>
                  <a:pt x="70406" y="507139"/>
                  <a:pt x="75572" y="444285"/>
                </a:cubicBezTo>
                <a:cubicBezTo>
                  <a:pt x="80738" y="381431"/>
                  <a:pt x="30799" y="360767"/>
                  <a:pt x="39409" y="320299"/>
                </a:cubicBezTo>
                <a:cubicBezTo>
                  <a:pt x="48019" y="279831"/>
                  <a:pt x="102264" y="254861"/>
                  <a:pt x="127233" y="201478"/>
                </a:cubicBezTo>
                <a:cubicBezTo>
                  <a:pt x="152203" y="148095"/>
                  <a:pt x="170714" y="74047"/>
                  <a:pt x="189226" y="0"/>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solidFill>
                <a:prstClr val="white"/>
              </a:solidFill>
            </a:endParaRPr>
          </a:p>
        </p:txBody>
      </p:sp>
      <p:sp>
        <p:nvSpPr>
          <p:cNvPr id="94" name="Freeform 93"/>
          <p:cNvSpPr/>
          <p:nvPr/>
        </p:nvSpPr>
        <p:spPr>
          <a:xfrm>
            <a:off x="844246" y="1107635"/>
            <a:ext cx="753893" cy="185745"/>
          </a:xfrm>
          <a:custGeom>
            <a:avLst/>
            <a:gdLst>
              <a:gd name="connsiteX0" fmla="*/ 753893 w 753893"/>
              <a:gd name="connsiteY0" fmla="*/ 0 h 185745"/>
              <a:gd name="connsiteX1" fmla="*/ 642025 w 753893"/>
              <a:gd name="connsiteY1" fmla="*/ 43774 h 185745"/>
              <a:gd name="connsiteX2" fmla="*/ 549612 w 753893"/>
              <a:gd name="connsiteY2" fmla="*/ 77821 h 185745"/>
              <a:gd name="connsiteX3" fmla="*/ 379378 w 753893"/>
              <a:gd name="connsiteY3" fmla="*/ 97277 h 185745"/>
              <a:gd name="connsiteX4" fmla="*/ 214008 w 753893"/>
              <a:gd name="connsiteY4" fmla="*/ 141051 h 185745"/>
              <a:gd name="connsiteX5" fmla="*/ 68093 w 753893"/>
              <a:gd name="connsiteY5" fmla="*/ 179962 h 185745"/>
              <a:gd name="connsiteX6" fmla="*/ 0 w 753893"/>
              <a:gd name="connsiteY6" fmla="*/ 184826 h 1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893" h="185745">
                <a:moveTo>
                  <a:pt x="753893" y="0"/>
                </a:moveTo>
                <a:lnTo>
                  <a:pt x="642025" y="43774"/>
                </a:lnTo>
                <a:cubicBezTo>
                  <a:pt x="607978" y="56744"/>
                  <a:pt x="593386" y="68904"/>
                  <a:pt x="549612" y="77821"/>
                </a:cubicBezTo>
                <a:cubicBezTo>
                  <a:pt x="505838" y="86738"/>
                  <a:pt x="435312" y="86739"/>
                  <a:pt x="379378" y="97277"/>
                </a:cubicBezTo>
                <a:cubicBezTo>
                  <a:pt x="323444" y="107815"/>
                  <a:pt x="214008" y="141051"/>
                  <a:pt x="214008" y="141051"/>
                </a:cubicBezTo>
                <a:cubicBezTo>
                  <a:pt x="162127" y="154832"/>
                  <a:pt x="103761" y="172666"/>
                  <a:pt x="68093" y="179962"/>
                </a:cubicBezTo>
                <a:cubicBezTo>
                  <a:pt x="32425" y="187258"/>
                  <a:pt x="16212" y="186042"/>
                  <a:pt x="0" y="184826"/>
                </a:cubicBezTo>
              </a:path>
            </a:pathLst>
          </a:cu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197436132"/>
      </p:ext>
    </p:extLst>
  </p:cSld>
  <p:clrMap bg1="lt1" tx1="dk1" bg2="lt2" tx2="dk2" accent1="accent1" accent2="accent2" accent3="accent3" accent4="accent4" accent5="accent5" accent6="accent6" hlink="hlink" folHlink="folHlink"/>
  <p:sldLayoutIdLst>
    <p:sldLayoutId id="2147484591" r:id="rId1"/>
    <p:sldLayoutId id="2147484592" r:id="rId2"/>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E06716-CD77-B847-97D6-A3DDF34C33D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DED472E-9BEF-5241-BE18-F2D491E411F8}"/>
              </a:ext>
            </a:extLst>
          </p:cNvPr>
          <p:cNvSpPr>
            <a:spLocks noGrp="1"/>
          </p:cNvSpPr>
          <p:nvPr>
            <p:ph type="title"/>
          </p:nvPr>
        </p:nvSpPr>
        <p:spPr>
          <a:xfrm>
            <a:off x="628650" y="273845"/>
            <a:ext cx="7886700" cy="662678"/>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23E4B00F-AE3F-F742-949D-97C2DFD73B94}"/>
              </a:ext>
            </a:extLst>
          </p:cNvPr>
          <p:cNvSpPr>
            <a:spLocks noGrp="1"/>
          </p:cNvSpPr>
          <p:nvPr>
            <p:ph type="body" idx="1"/>
          </p:nvPr>
        </p:nvSpPr>
        <p:spPr>
          <a:xfrm>
            <a:off x="628650" y="1268362"/>
            <a:ext cx="7886700" cy="336436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9362285"/>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5" r:id="rId15"/>
    <p:sldLayoutId id="2147484496" r:id="rId16"/>
    <p:sldLayoutId id="2147484498" r:id="rId17"/>
    <p:sldLayoutId id="2147484584" r:id="rId18"/>
  </p:sldLayoutIdLst>
  <p:transition spd="slow">
    <p:fade thruBlk="1"/>
  </p:transition>
  <p:hf hdr="0" dt="0"/>
  <p:txStyles>
    <p:titleStyle>
      <a:lvl1pPr algn="l" defTabSz="685800" rtl="0" eaLnBrk="1" latinLnBrk="0" hangingPunct="1">
        <a:lnSpc>
          <a:spcPct val="90000"/>
        </a:lnSpc>
        <a:spcBef>
          <a:spcPct val="0"/>
        </a:spcBef>
        <a:buNone/>
        <a:defRPr sz="1800" kern="1200">
          <a:solidFill>
            <a:schemeClr val="accent6"/>
          </a:solidFill>
          <a:latin typeface="VIC" panose="00000500000000000000"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IC" panose="00000500000000000000" pitchFamily="2" charset="0"/>
          <a:ea typeface="+mn-ea"/>
          <a:cs typeface="+mn-cs"/>
        </a:defRPr>
      </a:lvl1pPr>
      <a:lvl2pPr marL="204788" indent="-204788"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2pPr>
      <a:lvl3pPr marL="402431" indent="-197644"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3pPr>
      <a:lvl4pPr marL="636985" indent="-227410"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4pPr>
      <a:lvl5pPr marL="834629" indent="-227410"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2C51EF5-8BFD-487F-B553-CEDA4A190F7A}" type="datetimeFigureOut">
              <a:rPr lang="en-US" smtClean="0"/>
              <a:pPr>
                <a:defRPr/>
              </a:pPr>
              <a:t>9/19/2019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Presentation title here</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931388D-9956-4992-BE58-A90601D4D193}" type="slidenum">
              <a:rPr lang="en-US" smtClean="0"/>
              <a:pPr>
                <a:defRPr/>
              </a:pPr>
              <a:t>‹#›</a:t>
            </a:fld>
            <a:endParaRPr lang="en-US" dirty="0"/>
          </a:p>
        </p:txBody>
      </p:sp>
      <p:pic>
        <p:nvPicPr>
          <p:cNvPr id="7" name="Picture 6">
            <a:extLst>
              <a:ext uri="{FF2B5EF4-FFF2-40B4-BE49-F238E27FC236}">
                <a16:creationId xmlns:a16="http://schemas.microsoft.com/office/drawing/2014/main" id="{38DD01A6-815B-47E8-B9F5-6EA3318A8B68}"/>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8">
            <a:extLst>
              <a:ext uri="{FF2B5EF4-FFF2-40B4-BE49-F238E27FC236}">
                <a16:creationId xmlns:a16="http://schemas.microsoft.com/office/drawing/2014/main" id="{C315D216-99FB-4F3D-A09D-6EAAE3D019B9}"/>
              </a:ext>
            </a:extLst>
          </p:cNvPr>
          <p:cNvSpPr txBox="1">
            <a:spLocks/>
          </p:cNvSpPr>
          <p:nvPr userDrawn="1"/>
        </p:nvSpPr>
        <p:spPr>
          <a:xfrm>
            <a:off x="8289682" y="4847035"/>
            <a:ext cx="388327" cy="123825"/>
          </a:xfrm>
          <a:prstGeom prst="rect">
            <a:avLst/>
          </a:prstGeom>
        </p:spPr>
        <p:txBody>
          <a:bodyPr lIns="0" tIns="0" rIns="0" bIns="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E4203100-DC51-4C6C-865D-4DAF05F14931}" type="slidenum">
              <a:rPr lang="en-US" sz="923" smtClean="0">
                <a:solidFill>
                  <a:schemeClr val="tx2"/>
                </a:solidFill>
                <a:latin typeface="+mn-lt"/>
                <a:cs typeface="Arial" panose="020B0604020202020204" pitchFamily="34" charset="0"/>
              </a:rPr>
              <a:pPr algn="r" fontAlgn="auto">
                <a:spcBef>
                  <a:spcPts val="0"/>
                </a:spcBef>
                <a:spcAft>
                  <a:spcPts val="0"/>
                </a:spcAft>
                <a:defRPr/>
              </a:pPr>
              <a:t>‹#›</a:t>
            </a:fld>
            <a:endParaRPr lang="en-US" sz="923"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2018432554"/>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 id="2147484512" r:id="rId13"/>
    <p:sldLayoutId id="2147484513" r:id="rId14"/>
    <p:sldLayoutId id="2147484514" r:id="rId15"/>
    <p:sldLayoutId id="2147484515" r:id="rId16"/>
  </p:sldLayoutIdLst>
  <p:transition spd="slow">
    <p:fade thruBlk="1"/>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E06716-CD77-B847-97D6-A3DDF34C33D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DED472E-9BEF-5241-BE18-F2D491E411F8}"/>
              </a:ext>
            </a:extLst>
          </p:cNvPr>
          <p:cNvSpPr>
            <a:spLocks noGrp="1"/>
          </p:cNvSpPr>
          <p:nvPr>
            <p:ph type="title"/>
          </p:nvPr>
        </p:nvSpPr>
        <p:spPr>
          <a:xfrm>
            <a:off x="628650" y="273845"/>
            <a:ext cx="7886700" cy="662678"/>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23E4B00F-AE3F-F742-949D-97C2DFD73B94}"/>
              </a:ext>
            </a:extLst>
          </p:cNvPr>
          <p:cNvSpPr>
            <a:spLocks noGrp="1"/>
          </p:cNvSpPr>
          <p:nvPr>
            <p:ph type="body" idx="1"/>
          </p:nvPr>
        </p:nvSpPr>
        <p:spPr>
          <a:xfrm>
            <a:off x="628650" y="1268362"/>
            <a:ext cx="7886700" cy="336436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176180"/>
      </p:ext>
    </p:extLst>
  </p:cSld>
  <p:clrMap bg1="lt1" tx1="dk1" bg2="lt2" tx2="dk2" accent1="accent1" accent2="accent2" accent3="accent3" accent4="accent4" accent5="accent5" accent6="accent6" hlink="hlink" folHlink="folHlink"/>
  <p:sldLayoutIdLst>
    <p:sldLayoutId id="2147484517" r:id="rId1"/>
    <p:sldLayoutId id="2147484526" r:id="rId2"/>
    <p:sldLayoutId id="2147484535" r:id="rId3"/>
  </p:sldLayoutIdLst>
  <p:transition spd="slow">
    <p:fade thruBlk="1"/>
  </p:transition>
  <p:hf hdr="0" dt="0"/>
  <p:txStyles>
    <p:titleStyle>
      <a:lvl1pPr algn="l" defTabSz="685800" rtl="0" eaLnBrk="1" latinLnBrk="0" hangingPunct="1">
        <a:lnSpc>
          <a:spcPct val="90000"/>
        </a:lnSpc>
        <a:spcBef>
          <a:spcPct val="0"/>
        </a:spcBef>
        <a:buNone/>
        <a:defRPr sz="1800" kern="1200">
          <a:solidFill>
            <a:schemeClr val="accent6"/>
          </a:solidFill>
          <a:latin typeface="VIC" panose="00000500000000000000"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IC" panose="00000500000000000000" pitchFamily="2" charset="0"/>
          <a:ea typeface="+mn-ea"/>
          <a:cs typeface="+mn-cs"/>
        </a:defRPr>
      </a:lvl1pPr>
      <a:lvl2pPr marL="204788" indent="-204788"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2pPr>
      <a:lvl3pPr marL="402431" indent="-197644"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3pPr>
      <a:lvl4pPr marL="636985" indent="-227410"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4pPr>
      <a:lvl5pPr marL="834629" indent="-227410" algn="l" defTabSz="685800" rtl="0" eaLnBrk="1" latinLnBrk="0" hangingPunct="1">
        <a:lnSpc>
          <a:spcPct val="90000"/>
        </a:lnSpc>
        <a:spcBef>
          <a:spcPts val="375"/>
        </a:spcBef>
        <a:buFont typeface="System Font Regular"/>
        <a:buChar char="&gt;"/>
        <a:tabLst/>
        <a:defRPr sz="1350" kern="1200">
          <a:solidFill>
            <a:schemeClr val="tx1"/>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4344A5-A3B7-4EC7-8F78-9DEC4B784667}"/>
              </a:ext>
            </a:extLst>
          </p:cNvPr>
          <p:cNvSpPr/>
          <p:nvPr userDrawn="1"/>
        </p:nvSpPr>
        <p:spPr>
          <a:xfrm>
            <a:off x="-2" y="0"/>
            <a:ext cx="9144002" cy="5143500"/>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 name="Picture 7">
            <a:extLst>
              <a:ext uri="{FF2B5EF4-FFF2-40B4-BE49-F238E27FC236}">
                <a16:creationId xmlns:a16="http://schemas.microsoft.com/office/drawing/2014/main" id="{164F2D1C-FB05-44A4-85D5-B5A84DE397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31" y="275869"/>
            <a:ext cx="7569749" cy="4867633"/>
          </a:xfrm>
          <a:prstGeom prst="rect">
            <a:avLst/>
          </a:prstGeom>
        </p:spPr>
      </p:pic>
      <p:sp>
        <p:nvSpPr>
          <p:cNvPr id="10" name="Rectangle 9">
            <a:extLst>
              <a:ext uri="{FF2B5EF4-FFF2-40B4-BE49-F238E27FC236}">
                <a16:creationId xmlns:a16="http://schemas.microsoft.com/office/drawing/2014/main" id="{1B598BA1-888F-4F8B-9DD9-390D5F8233D3}"/>
              </a:ext>
            </a:extLst>
          </p:cNvPr>
          <p:cNvSpPr/>
          <p:nvPr userDrawn="1"/>
        </p:nvSpPr>
        <p:spPr>
          <a:xfrm>
            <a:off x="2" y="0"/>
            <a:ext cx="1109913" cy="4358440"/>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10">
            <a:extLst>
              <a:ext uri="{FF2B5EF4-FFF2-40B4-BE49-F238E27FC236}">
                <a16:creationId xmlns:a16="http://schemas.microsoft.com/office/drawing/2014/main" id="{DED0DE3A-CB24-4359-BD36-3A465A093828}"/>
              </a:ext>
            </a:extLst>
          </p:cNvPr>
          <p:cNvSpPr/>
          <p:nvPr userDrawn="1"/>
        </p:nvSpPr>
        <p:spPr>
          <a:xfrm>
            <a:off x="8332986" y="4672516"/>
            <a:ext cx="273976" cy="470984"/>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Isosceles Triangle 11">
            <a:extLst>
              <a:ext uri="{FF2B5EF4-FFF2-40B4-BE49-F238E27FC236}">
                <a16:creationId xmlns:a16="http://schemas.microsoft.com/office/drawing/2014/main" id="{0D55638C-28DF-488D-B11F-67EE6519E312}"/>
              </a:ext>
            </a:extLst>
          </p:cNvPr>
          <p:cNvSpPr/>
          <p:nvPr userDrawn="1"/>
        </p:nvSpPr>
        <p:spPr>
          <a:xfrm rot="5400000">
            <a:off x="338390" y="3216948"/>
            <a:ext cx="1583655" cy="2260433"/>
          </a:xfrm>
          <a:prstGeom prst="triangle">
            <a:avLst>
              <a:gd name="adj" fmla="val 99430"/>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3" name="Rectangle 2">
            <a:extLst>
              <a:ext uri="{FF2B5EF4-FFF2-40B4-BE49-F238E27FC236}">
                <a16:creationId xmlns:a16="http://schemas.microsoft.com/office/drawing/2014/main" id="{D291962C-0AB3-42EA-8F8E-BFA54226944B}"/>
              </a:ext>
            </a:extLst>
          </p:cNvPr>
          <p:cNvSpPr/>
          <p:nvPr userDrawn="1"/>
        </p:nvSpPr>
        <p:spPr bwMode="auto">
          <a:xfrm>
            <a:off x="3347865" y="1131591"/>
            <a:ext cx="144016" cy="144016"/>
          </a:xfrm>
          <a:prstGeom prst="rect">
            <a:avLst/>
          </a:prstGeom>
          <a:solidFill>
            <a:schemeClr val="bg1"/>
          </a:solidFill>
          <a:ln w="19050" cap="flat" cmpd="sng" algn="ctr">
            <a:noFill/>
            <a:prstDash val="sysDot"/>
            <a:round/>
            <a:headEnd type="none" w="med" len="med"/>
            <a:tailEnd type="none" w="med" len="med"/>
          </a:ln>
          <a:effectLst/>
          <a:extLst/>
        </p:spPr>
        <p:txBody>
          <a:bodyPr rtlCol="0" anchor="ctr"/>
          <a:lstStyle/>
          <a:p>
            <a:pPr algn="ctr"/>
            <a:endParaRPr lang="en-AU" sz="1800"/>
          </a:p>
        </p:txBody>
      </p:sp>
    </p:spTree>
    <p:extLst>
      <p:ext uri="{BB962C8B-B14F-4D97-AF65-F5344CB8AC3E}">
        <p14:creationId xmlns:p14="http://schemas.microsoft.com/office/powerpoint/2010/main" val="431124901"/>
      </p:ext>
    </p:extLst>
  </p:cSld>
  <p:clrMap bg1="lt1" tx1="dk1" bg2="lt2" tx2="dk2" accent1="accent1" accent2="accent2" accent3="accent3" accent4="accent4" accent5="accent5" accent6="accent6" hlink="hlink" folHlink="folHlink"/>
  <p:sldLayoutIdLst>
    <p:sldLayoutId id="2147484566" r:id="rId1"/>
  </p:sldLayoutIdLst>
  <p:transition spd="slow">
    <p:fade thruBlk="1"/>
  </p:transition>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0" name="Picture 2">
            <a:extLst>
              <a:ext uri="{FF2B5EF4-FFF2-40B4-BE49-F238E27FC236}">
                <a16:creationId xmlns:a16="http://schemas.microsoft.com/office/drawing/2014/main" id="{3B5572F9-8F52-4700-8B33-ADC68F555EB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49810" y="2715766"/>
            <a:ext cx="3140489" cy="216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Shape 6">
            <a:extLst>
              <a:ext uri="{FF2B5EF4-FFF2-40B4-BE49-F238E27FC236}">
                <a16:creationId xmlns:a16="http://schemas.microsoft.com/office/drawing/2014/main" id="{F6A52006-FDAF-4DC3-917B-07CFB957CD78}"/>
              </a:ext>
            </a:extLst>
          </p:cNvPr>
          <p:cNvSpPr/>
          <p:nvPr/>
        </p:nvSpPr>
        <p:spPr>
          <a:xfrm>
            <a:off x="2945398" y="1387755"/>
            <a:ext cx="3110948" cy="3134550"/>
          </a:xfrm>
          <a:custGeom>
            <a:avLst/>
            <a:gdLst>
              <a:gd name="connsiteX0" fmla="*/ 3110948 w 3110948"/>
              <a:gd name="connsiteY0" fmla="*/ 3091069 h 3091069"/>
              <a:gd name="connsiteX1" fmla="*/ 0 w 3110948"/>
              <a:gd name="connsiteY1" fmla="*/ 0 h 3091069"/>
            </a:gdLst>
            <a:ahLst/>
            <a:cxnLst>
              <a:cxn ang="0">
                <a:pos x="connsiteX0" y="connsiteY0"/>
              </a:cxn>
              <a:cxn ang="0">
                <a:pos x="connsiteX1" y="connsiteY1"/>
              </a:cxn>
            </a:cxnLst>
            <a:rect l="l" t="t" r="r" b="b"/>
            <a:pathLst>
              <a:path w="3110948" h="3091069">
                <a:moveTo>
                  <a:pt x="3110948" y="3091069"/>
                </a:moveTo>
                <a:lnTo>
                  <a:pt x="0"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8" name="Freeform: Shape 7">
            <a:extLst>
              <a:ext uri="{FF2B5EF4-FFF2-40B4-BE49-F238E27FC236}">
                <a16:creationId xmlns:a16="http://schemas.microsoft.com/office/drawing/2014/main" id="{4A917056-D295-46E1-8453-2397ADF10B7B}"/>
              </a:ext>
            </a:extLst>
          </p:cNvPr>
          <p:cNvSpPr/>
          <p:nvPr/>
        </p:nvSpPr>
        <p:spPr>
          <a:xfrm>
            <a:off x="2945398" y="646043"/>
            <a:ext cx="0" cy="775253"/>
          </a:xfrm>
          <a:custGeom>
            <a:avLst/>
            <a:gdLst>
              <a:gd name="connsiteX0" fmla="*/ 0 w 0"/>
              <a:gd name="connsiteY0" fmla="*/ 775253 h 775253"/>
              <a:gd name="connsiteX1" fmla="*/ 0 w 0"/>
              <a:gd name="connsiteY1" fmla="*/ 0 h 775253"/>
            </a:gdLst>
            <a:ahLst/>
            <a:cxnLst>
              <a:cxn ang="0">
                <a:pos x="connsiteX0" y="connsiteY0"/>
              </a:cxn>
              <a:cxn ang="0">
                <a:pos x="connsiteX1" y="connsiteY1"/>
              </a:cxn>
            </a:cxnLst>
            <a:rect l="l" t="t" r="r" b="b"/>
            <a:pathLst>
              <a:path h="775253">
                <a:moveTo>
                  <a:pt x="0" y="775253"/>
                </a:moveTo>
                <a:lnTo>
                  <a:pt x="0"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p>
        </p:txBody>
      </p:sp>
      <p:sp>
        <p:nvSpPr>
          <p:cNvPr id="9" name="Freeform: Shape 8">
            <a:extLst>
              <a:ext uri="{FF2B5EF4-FFF2-40B4-BE49-F238E27FC236}">
                <a16:creationId xmlns:a16="http://schemas.microsoft.com/office/drawing/2014/main" id="{14EB67E9-F486-48E2-A92A-9104976BE352}"/>
              </a:ext>
            </a:extLst>
          </p:cNvPr>
          <p:cNvSpPr/>
          <p:nvPr/>
        </p:nvSpPr>
        <p:spPr>
          <a:xfrm>
            <a:off x="3710711" y="785191"/>
            <a:ext cx="0" cy="1391479"/>
          </a:xfrm>
          <a:custGeom>
            <a:avLst/>
            <a:gdLst>
              <a:gd name="connsiteX0" fmla="*/ 0 w 0"/>
              <a:gd name="connsiteY0" fmla="*/ 1391479 h 1391479"/>
              <a:gd name="connsiteX1" fmla="*/ 0 w 0"/>
              <a:gd name="connsiteY1" fmla="*/ 0 h 1391479"/>
            </a:gdLst>
            <a:ahLst/>
            <a:cxnLst>
              <a:cxn ang="0">
                <a:pos x="connsiteX0" y="connsiteY0"/>
              </a:cxn>
              <a:cxn ang="0">
                <a:pos x="connsiteX1" y="connsiteY1"/>
              </a:cxn>
            </a:cxnLst>
            <a:rect l="l" t="t" r="r" b="b"/>
            <a:pathLst>
              <a:path h="1391479">
                <a:moveTo>
                  <a:pt x="0" y="1391479"/>
                </a:moveTo>
                <a:lnTo>
                  <a:pt x="0"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10" name="Oval 9">
            <a:extLst>
              <a:ext uri="{FF2B5EF4-FFF2-40B4-BE49-F238E27FC236}">
                <a16:creationId xmlns:a16="http://schemas.microsoft.com/office/drawing/2014/main" id="{2749382A-2286-4D91-AB16-DC269A0E7E7C}"/>
              </a:ext>
            </a:extLst>
          </p:cNvPr>
          <p:cNvSpPr/>
          <p:nvPr/>
        </p:nvSpPr>
        <p:spPr>
          <a:xfrm>
            <a:off x="3596715" y="606287"/>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b="0"/>
          </a:p>
        </p:txBody>
      </p:sp>
      <p:sp>
        <p:nvSpPr>
          <p:cNvPr id="12" name="Oval 11">
            <a:extLst>
              <a:ext uri="{FF2B5EF4-FFF2-40B4-BE49-F238E27FC236}">
                <a16:creationId xmlns:a16="http://schemas.microsoft.com/office/drawing/2014/main" id="{8E1D1942-C21F-47F1-ACEB-B4973A5775BA}"/>
              </a:ext>
            </a:extLst>
          </p:cNvPr>
          <p:cNvSpPr/>
          <p:nvPr/>
        </p:nvSpPr>
        <p:spPr>
          <a:xfrm>
            <a:off x="2837398" y="470778"/>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b="0"/>
          </a:p>
        </p:txBody>
      </p:sp>
      <p:sp>
        <p:nvSpPr>
          <p:cNvPr id="13" name="Oval 12">
            <a:extLst>
              <a:ext uri="{FF2B5EF4-FFF2-40B4-BE49-F238E27FC236}">
                <a16:creationId xmlns:a16="http://schemas.microsoft.com/office/drawing/2014/main" id="{C0EB11EA-7B3E-4C7A-A769-A3B1D6F8F9F7}"/>
              </a:ext>
            </a:extLst>
          </p:cNvPr>
          <p:cNvSpPr/>
          <p:nvPr/>
        </p:nvSpPr>
        <p:spPr>
          <a:xfrm>
            <a:off x="3619719" y="2049854"/>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b="0">
              <a:solidFill>
                <a:srgbClr val="13A2A6"/>
              </a:solidFill>
            </a:endParaRPr>
          </a:p>
        </p:txBody>
      </p:sp>
      <p:sp>
        <p:nvSpPr>
          <p:cNvPr id="14" name="Oval 13">
            <a:extLst>
              <a:ext uri="{FF2B5EF4-FFF2-40B4-BE49-F238E27FC236}">
                <a16:creationId xmlns:a16="http://schemas.microsoft.com/office/drawing/2014/main" id="{B810452E-500F-4D5A-9085-000C54B53703}"/>
              </a:ext>
            </a:extLst>
          </p:cNvPr>
          <p:cNvSpPr/>
          <p:nvPr/>
        </p:nvSpPr>
        <p:spPr>
          <a:xfrm>
            <a:off x="6001355" y="4469622"/>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b="0"/>
          </a:p>
        </p:txBody>
      </p:sp>
      <p:sp>
        <p:nvSpPr>
          <p:cNvPr id="15" name="Freeform: Shape 14">
            <a:extLst>
              <a:ext uri="{FF2B5EF4-FFF2-40B4-BE49-F238E27FC236}">
                <a16:creationId xmlns:a16="http://schemas.microsoft.com/office/drawing/2014/main" id="{62D14BFA-6B8D-4631-B2D3-B78098992D4E}"/>
              </a:ext>
            </a:extLst>
          </p:cNvPr>
          <p:cNvSpPr/>
          <p:nvPr/>
        </p:nvSpPr>
        <p:spPr>
          <a:xfrm>
            <a:off x="3698687" y="113296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17" name="Freeform: Shape 16">
            <a:extLst>
              <a:ext uri="{FF2B5EF4-FFF2-40B4-BE49-F238E27FC236}">
                <a16:creationId xmlns:a16="http://schemas.microsoft.com/office/drawing/2014/main" id="{A116496C-4F15-4225-B9D8-DFA046DD0DA2}"/>
              </a:ext>
            </a:extLst>
          </p:cNvPr>
          <p:cNvSpPr/>
          <p:nvPr/>
        </p:nvSpPr>
        <p:spPr>
          <a:xfrm>
            <a:off x="3698687" y="145976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18" name="Freeform: Shape 17">
            <a:extLst>
              <a:ext uri="{FF2B5EF4-FFF2-40B4-BE49-F238E27FC236}">
                <a16:creationId xmlns:a16="http://schemas.microsoft.com/office/drawing/2014/main" id="{CE4427EB-AFCC-4732-A966-7977413C6221}"/>
              </a:ext>
            </a:extLst>
          </p:cNvPr>
          <p:cNvSpPr/>
          <p:nvPr/>
        </p:nvSpPr>
        <p:spPr>
          <a:xfrm>
            <a:off x="3698687" y="176628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21" name="Freeform: Shape 20">
            <a:extLst>
              <a:ext uri="{FF2B5EF4-FFF2-40B4-BE49-F238E27FC236}">
                <a16:creationId xmlns:a16="http://schemas.microsoft.com/office/drawing/2014/main" id="{0BAC33F8-7B7B-49A0-AB48-2D6377DB3B45}"/>
              </a:ext>
            </a:extLst>
          </p:cNvPr>
          <p:cNvSpPr/>
          <p:nvPr/>
        </p:nvSpPr>
        <p:spPr>
          <a:xfrm>
            <a:off x="2835847" y="9378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22" name="Freeform: Shape 21">
            <a:extLst>
              <a:ext uri="{FF2B5EF4-FFF2-40B4-BE49-F238E27FC236}">
                <a16:creationId xmlns:a16="http://schemas.microsoft.com/office/drawing/2014/main" id="{227E80B5-812E-431B-A198-F1CECD69B989}"/>
              </a:ext>
            </a:extLst>
          </p:cNvPr>
          <p:cNvSpPr/>
          <p:nvPr/>
        </p:nvSpPr>
        <p:spPr>
          <a:xfrm>
            <a:off x="2835847" y="138775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19" name="TextBox 18">
            <a:extLst>
              <a:ext uri="{FF2B5EF4-FFF2-40B4-BE49-F238E27FC236}">
                <a16:creationId xmlns:a16="http://schemas.microsoft.com/office/drawing/2014/main" id="{E440E2F0-7A92-4655-80C5-A7A17B98497C}"/>
              </a:ext>
            </a:extLst>
          </p:cNvPr>
          <p:cNvSpPr txBox="1"/>
          <p:nvPr/>
        </p:nvSpPr>
        <p:spPr>
          <a:xfrm>
            <a:off x="2220300" y="793975"/>
            <a:ext cx="668100" cy="246221"/>
          </a:xfrm>
          <a:prstGeom prst="rect">
            <a:avLst/>
          </a:prstGeom>
          <a:noFill/>
        </p:spPr>
        <p:txBody>
          <a:bodyPr wrap="square" rtlCol="0">
            <a:spAutoFit/>
          </a:bodyPr>
          <a:lstStyle/>
          <a:p>
            <a:r>
              <a:rPr lang="en-AU" sz="1000" b="0" dirty="0">
                <a:solidFill>
                  <a:srgbClr val="13A2A6"/>
                </a:solidFill>
              </a:rPr>
              <a:t>Kerang</a:t>
            </a:r>
          </a:p>
        </p:txBody>
      </p:sp>
      <p:sp>
        <p:nvSpPr>
          <p:cNvPr id="24" name="TextBox 23">
            <a:extLst>
              <a:ext uri="{FF2B5EF4-FFF2-40B4-BE49-F238E27FC236}">
                <a16:creationId xmlns:a16="http://schemas.microsoft.com/office/drawing/2014/main" id="{A747FA33-13DB-43F8-A424-9CFF74F1F3ED}"/>
              </a:ext>
            </a:extLst>
          </p:cNvPr>
          <p:cNvSpPr txBox="1"/>
          <p:nvPr/>
        </p:nvSpPr>
        <p:spPr>
          <a:xfrm>
            <a:off x="1979932" y="1245442"/>
            <a:ext cx="886962" cy="246221"/>
          </a:xfrm>
          <a:prstGeom prst="rect">
            <a:avLst/>
          </a:prstGeom>
          <a:noFill/>
        </p:spPr>
        <p:txBody>
          <a:bodyPr wrap="square" rtlCol="0">
            <a:spAutoFit/>
          </a:bodyPr>
          <a:lstStyle/>
          <a:p>
            <a:pPr algn="r"/>
            <a:r>
              <a:rPr lang="en-AU" sz="1000" b="0" dirty="0">
                <a:solidFill>
                  <a:srgbClr val="13A2A6"/>
                </a:solidFill>
              </a:rPr>
              <a:t>Pyramid</a:t>
            </a:r>
          </a:p>
        </p:txBody>
      </p:sp>
      <p:sp>
        <p:nvSpPr>
          <p:cNvPr id="25" name="TextBox 24">
            <a:extLst>
              <a:ext uri="{FF2B5EF4-FFF2-40B4-BE49-F238E27FC236}">
                <a16:creationId xmlns:a16="http://schemas.microsoft.com/office/drawing/2014/main" id="{21DCF5F2-2F31-4D10-B26E-CC11DE957644}"/>
              </a:ext>
            </a:extLst>
          </p:cNvPr>
          <p:cNvSpPr txBox="1"/>
          <p:nvPr/>
        </p:nvSpPr>
        <p:spPr>
          <a:xfrm>
            <a:off x="2346016" y="1537256"/>
            <a:ext cx="671157" cy="246221"/>
          </a:xfrm>
          <a:prstGeom prst="rect">
            <a:avLst/>
          </a:prstGeom>
          <a:noFill/>
        </p:spPr>
        <p:txBody>
          <a:bodyPr wrap="square" rtlCol="0">
            <a:spAutoFit/>
          </a:bodyPr>
          <a:lstStyle/>
          <a:p>
            <a:pPr algn="r"/>
            <a:r>
              <a:rPr lang="en-AU" sz="1000" b="0" dirty="0">
                <a:solidFill>
                  <a:srgbClr val="13A2A6"/>
                </a:solidFill>
              </a:rPr>
              <a:t>Dingee</a:t>
            </a:r>
          </a:p>
        </p:txBody>
      </p:sp>
      <p:sp>
        <p:nvSpPr>
          <p:cNvPr id="26" name="Freeform: Shape 25">
            <a:extLst>
              <a:ext uri="{FF2B5EF4-FFF2-40B4-BE49-F238E27FC236}">
                <a16:creationId xmlns:a16="http://schemas.microsoft.com/office/drawing/2014/main" id="{28487F88-81DC-4CD8-BCE6-068F472B8B75}"/>
              </a:ext>
            </a:extLst>
          </p:cNvPr>
          <p:cNvSpPr/>
          <p:nvPr/>
        </p:nvSpPr>
        <p:spPr>
          <a:xfrm rot="18759238">
            <a:off x="3922268" y="238784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27" name="Freeform: Shape 26">
            <a:extLst>
              <a:ext uri="{FF2B5EF4-FFF2-40B4-BE49-F238E27FC236}">
                <a16:creationId xmlns:a16="http://schemas.microsoft.com/office/drawing/2014/main" id="{08EEFB2F-C492-4E4B-853A-0F052BED70B1}"/>
              </a:ext>
            </a:extLst>
          </p:cNvPr>
          <p:cNvSpPr/>
          <p:nvPr/>
        </p:nvSpPr>
        <p:spPr>
          <a:xfrm rot="18759238">
            <a:off x="4221307" y="266929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28" name="Freeform: Shape 27">
            <a:extLst>
              <a:ext uri="{FF2B5EF4-FFF2-40B4-BE49-F238E27FC236}">
                <a16:creationId xmlns:a16="http://schemas.microsoft.com/office/drawing/2014/main" id="{E888B251-006F-4ECF-B0F1-67A01FAC4B66}"/>
              </a:ext>
            </a:extLst>
          </p:cNvPr>
          <p:cNvSpPr/>
          <p:nvPr/>
        </p:nvSpPr>
        <p:spPr>
          <a:xfrm rot="18759238">
            <a:off x="4016125" y="2623439"/>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29" name="Freeform: Shape 28">
            <a:extLst>
              <a:ext uri="{FF2B5EF4-FFF2-40B4-BE49-F238E27FC236}">
                <a16:creationId xmlns:a16="http://schemas.microsoft.com/office/drawing/2014/main" id="{A91C8294-A0DC-435C-9213-3076A35000DC}"/>
              </a:ext>
            </a:extLst>
          </p:cNvPr>
          <p:cNvSpPr/>
          <p:nvPr/>
        </p:nvSpPr>
        <p:spPr>
          <a:xfrm rot="18920721">
            <a:off x="4512841" y="29671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0" name="Freeform: Shape 29">
            <a:extLst>
              <a:ext uri="{FF2B5EF4-FFF2-40B4-BE49-F238E27FC236}">
                <a16:creationId xmlns:a16="http://schemas.microsoft.com/office/drawing/2014/main" id="{7869BF0B-1B2C-445E-87ED-90ED30110D95}"/>
              </a:ext>
            </a:extLst>
          </p:cNvPr>
          <p:cNvSpPr/>
          <p:nvPr/>
        </p:nvSpPr>
        <p:spPr>
          <a:xfrm rot="18920721">
            <a:off x="4851110" y="331501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1" name="Freeform: Shape 30">
            <a:extLst>
              <a:ext uri="{FF2B5EF4-FFF2-40B4-BE49-F238E27FC236}">
                <a16:creationId xmlns:a16="http://schemas.microsoft.com/office/drawing/2014/main" id="{BD1E5C1C-A839-44FB-9F2D-D9AEB470AEC7}"/>
              </a:ext>
            </a:extLst>
          </p:cNvPr>
          <p:cNvSpPr/>
          <p:nvPr/>
        </p:nvSpPr>
        <p:spPr>
          <a:xfrm rot="18920721">
            <a:off x="4597644" y="321785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2" name="Freeform: Shape 31">
            <a:extLst>
              <a:ext uri="{FF2B5EF4-FFF2-40B4-BE49-F238E27FC236}">
                <a16:creationId xmlns:a16="http://schemas.microsoft.com/office/drawing/2014/main" id="{8451766C-00E0-416E-B587-DF79982EA08E}"/>
              </a:ext>
            </a:extLst>
          </p:cNvPr>
          <p:cNvSpPr/>
          <p:nvPr/>
        </p:nvSpPr>
        <p:spPr>
          <a:xfrm rot="18920721">
            <a:off x="4297372" y="290249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3" name="Freeform: Shape 32">
            <a:extLst>
              <a:ext uri="{FF2B5EF4-FFF2-40B4-BE49-F238E27FC236}">
                <a16:creationId xmlns:a16="http://schemas.microsoft.com/office/drawing/2014/main" id="{00215987-5392-485D-B6CB-81BE9398BCDB}"/>
              </a:ext>
            </a:extLst>
          </p:cNvPr>
          <p:cNvSpPr/>
          <p:nvPr/>
        </p:nvSpPr>
        <p:spPr>
          <a:xfrm rot="18759238">
            <a:off x="5209644" y="366668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4" name="Freeform: Shape 33">
            <a:extLst>
              <a:ext uri="{FF2B5EF4-FFF2-40B4-BE49-F238E27FC236}">
                <a16:creationId xmlns:a16="http://schemas.microsoft.com/office/drawing/2014/main" id="{E244DD72-8874-4171-BDBD-D346DE3A1599}"/>
              </a:ext>
            </a:extLst>
          </p:cNvPr>
          <p:cNvSpPr/>
          <p:nvPr/>
        </p:nvSpPr>
        <p:spPr>
          <a:xfrm rot="18759238">
            <a:off x="4953159" y="356952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5" name="Freeform: Shape 34">
            <a:extLst>
              <a:ext uri="{FF2B5EF4-FFF2-40B4-BE49-F238E27FC236}">
                <a16:creationId xmlns:a16="http://schemas.microsoft.com/office/drawing/2014/main" id="{3DF1DF29-75CA-496E-9447-B9616D9D3240}"/>
              </a:ext>
            </a:extLst>
          </p:cNvPr>
          <p:cNvSpPr/>
          <p:nvPr/>
        </p:nvSpPr>
        <p:spPr>
          <a:xfrm rot="18920721">
            <a:off x="5549463" y="400982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6" name="Freeform: Shape 35">
            <a:extLst>
              <a:ext uri="{FF2B5EF4-FFF2-40B4-BE49-F238E27FC236}">
                <a16:creationId xmlns:a16="http://schemas.microsoft.com/office/drawing/2014/main" id="{7B90CCCC-AB7C-48A0-A3C2-B14C13E43EF9}"/>
              </a:ext>
            </a:extLst>
          </p:cNvPr>
          <p:cNvSpPr/>
          <p:nvPr/>
        </p:nvSpPr>
        <p:spPr>
          <a:xfrm rot="18920721">
            <a:off x="5908857" y="436371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7" name="Freeform: Shape 36">
            <a:extLst>
              <a:ext uri="{FF2B5EF4-FFF2-40B4-BE49-F238E27FC236}">
                <a16:creationId xmlns:a16="http://schemas.microsoft.com/office/drawing/2014/main" id="{ADEB1325-DE7A-4E36-AB95-B502A300FDCD}"/>
              </a:ext>
            </a:extLst>
          </p:cNvPr>
          <p:cNvSpPr/>
          <p:nvPr/>
        </p:nvSpPr>
        <p:spPr>
          <a:xfrm rot="18920721">
            <a:off x="5664446" y="42695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8" name="Freeform: Shape 37">
            <a:extLst>
              <a:ext uri="{FF2B5EF4-FFF2-40B4-BE49-F238E27FC236}">
                <a16:creationId xmlns:a16="http://schemas.microsoft.com/office/drawing/2014/main" id="{AA44C6CE-265D-414F-B2FD-034FEC51FA4D}"/>
              </a:ext>
            </a:extLst>
          </p:cNvPr>
          <p:cNvSpPr/>
          <p:nvPr/>
        </p:nvSpPr>
        <p:spPr>
          <a:xfrm rot="18920721">
            <a:off x="5312869" y="392100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39" name="TextBox 38">
            <a:extLst>
              <a:ext uri="{FF2B5EF4-FFF2-40B4-BE49-F238E27FC236}">
                <a16:creationId xmlns:a16="http://schemas.microsoft.com/office/drawing/2014/main" id="{2210845A-5253-48A3-A4C9-D56CCAC1DF9E}"/>
              </a:ext>
            </a:extLst>
          </p:cNvPr>
          <p:cNvSpPr txBox="1"/>
          <p:nvPr/>
        </p:nvSpPr>
        <p:spPr>
          <a:xfrm>
            <a:off x="2186454" y="1752371"/>
            <a:ext cx="1029027" cy="246221"/>
          </a:xfrm>
          <a:prstGeom prst="rect">
            <a:avLst/>
          </a:prstGeom>
          <a:noFill/>
        </p:spPr>
        <p:txBody>
          <a:bodyPr wrap="square" rtlCol="0">
            <a:spAutoFit/>
          </a:bodyPr>
          <a:lstStyle/>
          <a:p>
            <a:pPr algn="r"/>
            <a:r>
              <a:rPr lang="en-AU" sz="1000" b="0" dirty="0">
                <a:solidFill>
                  <a:srgbClr val="13A2A6"/>
                </a:solidFill>
              </a:rPr>
              <a:t>Eaglehawk</a:t>
            </a:r>
          </a:p>
        </p:txBody>
      </p:sp>
      <p:sp>
        <p:nvSpPr>
          <p:cNvPr id="40" name="TextBox 39">
            <a:extLst>
              <a:ext uri="{FF2B5EF4-FFF2-40B4-BE49-F238E27FC236}">
                <a16:creationId xmlns:a16="http://schemas.microsoft.com/office/drawing/2014/main" id="{F809E914-8250-45EB-B4C5-0A72AF2923F2}"/>
              </a:ext>
            </a:extLst>
          </p:cNvPr>
          <p:cNvSpPr txBox="1"/>
          <p:nvPr/>
        </p:nvSpPr>
        <p:spPr>
          <a:xfrm>
            <a:off x="3817551" y="1003056"/>
            <a:ext cx="886962" cy="246221"/>
          </a:xfrm>
          <a:prstGeom prst="rect">
            <a:avLst/>
          </a:prstGeom>
          <a:noFill/>
        </p:spPr>
        <p:txBody>
          <a:bodyPr wrap="square" rtlCol="0">
            <a:spAutoFit/>
          </a:bodyPr>
          <a:lstStyle/>
          <a:p>
            <a:pPr algn="l"/>
            <a:r>
              <a:rPr lang="en-AU" sz="1000" b="0" dirty="0">
                <a:solidFill>
                  <a:srgbClr val="13A2A6"/>
                </a:solidFill>
              </a:rPr>
              <a:t>Rochester</a:t>
            </a:r>
          </a:p>
        </p:txBody>
      </p:sp>
      <p:sp>
        <p:nvSpPr>
          <p:cNvPr id="41" name="TextBox 40">
            <a:extLst>
              <a:ext uri="{FF2B5EF4-FFF2-40B4-BE49-F238E27FC236}">
                <a16:creationId xmlns:a16="http://schemas.microsoft.com/office/drawing/2014/main" id="{C21BBC9B-B007-469E-B571-AF009C731635}"/>
              </a:ext>
            </a:extLst>
          </p:cNvPr>
          <p:cNvSpPr txBox="1"/>
          <p:nvPr/>
        </p:nvSpPr>
        <p:spPr>
          <a:xfrm>
            <a:off x="3840049" y="1321199"/>
            <a:ext cx="886962" cy="246221"/>
          </a:xfrm>
          <a:prstGeom prst="rect">
            <a:avLst/>
          </a:prstGeom>
          <a:noFill/>
        </p:spPr>
        <p:txBody>
          <a:bodyPr wrap="square" rtlCol="0">
            <a:spAutoFit/>
          </a:bodyPr>
          <a:lstStyle/>
          <a:p>
            <a:pPr algn="l"/>
            <a:r>
              <a:rPr lang="en-AU" sz="1000" b="0" dirty="0">
                <a:solidFill>
                  <a:srgbClr val="13A2A6"/>
                </a:solidFill>
              </a:rPr>
              <a:t>Elmore</a:t>
            </a:r>
          </a:p>
        </p:txBody>
      </p:sp>
      <p:sp>
        <p:nvSpPr>
          <p:cNvPr id="42" name="TextBox 41">
            <a:extLst>
              <a:ext uri="{FF2B5EF4-FFF2-40B4-BE49-F238E27FC236}">
                <a16:creationId xmlns:a16="http://schemas.microsoft.com/office/drawing/2014/main" id="{12EF95FF-7168-430D-89D7-C4F52DD67591}"/>
              </a:ext>
            </a:extLst>
          </p:cNvPr>
          <p:cNvSpPr txBox="1"/>
          <p:nvPr/>
        </p:nvSpPr>
        <p:spPr>
          <a:xfrm>
            <a:off x="3834034" y="1622694"/>
            <a:ext cx="886962" cy="246221"/>
          </a:xfrm>
          <a:prstGeom prst="rect">
            <a:avLst/>
          </a:prstGeom>
          <a:noFill/>
        </p:spPr>
        <p:txBody>
          <a:bodyPr wrap="square" rtlCol="0">
            <a:spAutoFit/>
          </a:bodyPr>
          <a:lstStyle/>
          <a:p>
            <a:pPr algn="l"/>
            <a:r>
              <a:rPr lang="en-AU" sz="1000" b="0" dirty="0">
                <a:solidFill>
                  <a:srgbClr val="13A2A6"/>
                </a:solidFill>
              </a:rPr>
              <a:t>Epsom</a:t>
            </a:r>
          </a:p>
        </p:txBody>
      </p:sp>
      <p:sp>
        <p:nvSpPr>
          <p:cNvPr id="43" name="TextBox 42">
            <a:extLst>
              <a:ext uri="{FF2B5EF4-FFF2-40B4-BE49-F238E27FC236}">
                <a16:creationId xmlns:a16="http://schemas.microsoft.com/office/drawing/2014/main" id="{4EBD1FB8-CA18-4757-9AC5-E1D54607E636}"/>
              </a:ext>
            </a:extLst>
          </p:cNvPr>
          <p:cNvSpPr txBox="1"/>
          <p:nvPr/>
        </p:nvSpPr>
        <p:spPr>
          <a:xfrm>
            <a:off x="3376891" y="368995"/>
            <a:ext cx="886962" cy="246221"/>
          </a:xfrm>
          <a:prstGeom prst="rect">
            <a:avLst/>
          </a:prstGeom>
          <a:noFill/>
        </p:spPr>
        <p:txBody>
          <a:bodyPr wrap="square" rtlCol="0">
            <a:spAutoFit/>
          </a:bodyPr>
          <a:lstStyle/>
          <a:p>
            <a:pPr algn="l"/>
            <a:r>
              <a:rPr lang="en-AU" sz="1000" b="0" dirty="0">
                <a:solidFill>
                  <a:schemeClr val="tx1"/>
                </a:solidFill>
              </a:rPr>
              <a:t>Echuca</a:t>
            </a:r>
          </a:p>
        </p:txBody>
      </p:sp>
      <p:sp>
        <p:nvSpPr>
          <p:cNvPr id="44" name="TextBox 43">
            <a:extLst>
              <a:ext uri="{FF2B5EF4-FFF2-40B4-BE49-F238E27FC236}">
                <a16:creationId xmlns:a16="http://schemas.microsoft.com/office/drawing/2014/main" id="{72BF903D-1417-4336-B812-CCE9C2ECCF8F}"/>
              </a:ext>
            </a:extLst>
          </p:cNvPr>
          <p:cNvSpPr txBox="1"/>
          <p:nvPr/>
        </p:nvSpPr>
        <p:spPr>
          <a:xfrm>
            <a:off x="2531315" y="220350"/>
            <a:ext cx="886962" cy="246221"/>
          </a:xfrm>
          <a:prstGeom prst="rect">
            <a:avLst/>
          </a:prstGeom>
          <a:noFill/>
        </p:spPr>
        <p:txBody>
          <a:bodyPr wrap="square" rtlCol="0">
            <a:spAutoFit/>
          </a:bodyPr>
          <a:lstStyle/>
          <a:p>
            <a:pPr algn="l"/>
            <a:r>
              <a:rPr lang="en-AU" sz="1000" b="0" dirty="0">
                <a:solidFill>
                  <a:schemeClr val="tx1"/>
                </a:solidFill>
              </a:rPr>
              <a:t>Swan Hill</a:t>
            </a:r>
          </a:p>
        </p:txBody>
      </p:sp>
      <p:sp>
        <p:nvSpPr>
          <p:cNvPr id="45" name="TextBox 44">
            <a:extLst>
              <a:ext uri="{FF2B5EF4-FFF2-40B4-BE49-F238E27FC236}">
                <a16:creationId xmlns:a16="http://schemas.microsoft.com/office/drawing/2014/main" id="{DFFDF46D-A4A3-48EB-B118-BE5303102F3C}"/>
              </a:ext>
            </a:extLst>
          </p:cNvPr>
          <p:cNvSpPr txBox="1"/>
          <p:nvPr/>
        </p:nvSpPr>
        <p:spPr>
          <a:xfrm>
            <a:off x="2974159" y="2114103"/>
            <a:ext cx="886962" cy="246221"/>
          </a:xfrm>
          <a:prstGeom prst="rect">
            <a:avLst/>
          </a:prstGeom>
          <a:noFill/>
        </p:spPr>
        <p:txBody>
          <a:bodyPr wrap="square" rtlCol="0">
            <a:spAutoFit/>
          </a:bodyPr>
          <a:lstStyle/>
          <a:p>
            <a:pPr algn="l"/>
            <a:r>
              <a:rPr lang="en-AU" sz="1000" b="0" dirty="0">
                <a:solidFill>
                  <a:srgbClr val="13A2A6"/>
                </a:solidFill>
              </a:rPr>
              <a:t>Bendigo</a:t>
            </a:r>
          </a:p>
        </p:txBody>
      </p:sp>
      <p:sp>
        <p:nvSpPr>
          <p:cNvPr id="46" name="TextBox 45">
            <a:extLst>
              <a:ext uri="{FF2B5EF4-FFF2-40B4-BE49-F238E27FC236}">
                <a16:creationId xmlns:a16="http://schemas.microsoft.com/office/drawing/2014/main" id="{CFB3145A-352E-405D-A768-812CDF1722C2}"/>
              </a:ext>
            </a:extLst>
          </p:cNvPr>
          <p:cNvSpPr txBox="1"/>
          <p:nvPr/>
        </p:nvSpPr>
        <p:spPr>
          <a:xfrm>
            <a:off x="4042665" y="2211310"/>
            <a:ext cx="1210233" cy="246221"/>
          </a:xfrm>
          <a:prstGeom prst="rect">
            <a:avLst/>
          </a:prstGeom>
          <a:noFill/>
        </p:spPr>
        <p:txBody>
          <a:bodyPr wrap="square" rtlCol="0">
            <a:spAutoFit/>
          </a:bodyPr>
          <a:lstStyle/>
          <a:p>
            <a:pPr algn="l"/>
            <a:r>
              <a:rPr lang="en-AU" sz="1000" b="0" dirty="0">
                <a:solidFill>
                  <a:srgbClr val="13A2A6"/>
                </a:solidFill>
              </a:rPr>
              <a:t>Kangaroo Flat</a:t>
            </a:r>
          </a:p>
        </p:txBody>
      </p:sp>
      <p:sp>
        <p:nvSpPr>
          <p:cNvPr id="47" name="TextBox 46">
            <a:extLst>
              <a:ext uri="{FF2B5EF4-FFF2-40B4-BE49-F238E27FC236}">
                <a16:creationId xmlns:a16="http://schemas.microsoft.com/office/drawing/2014/main" id="{8F487523-7796-46E9-A35F-3D273D26C9C7}"/>
              </a:ext>
            </a:extLst>
          </p:cNvPr>
          <p:cNvSpPr txBox="1"/>
          <p:nvPr/>
        </p:nvSpPr>
        <p:spPr>
          <a:xfrm>
            <a:off x="4283530" y="2463000"/>
            <a:ext cx="1210233" cy="246221"/>
          </a:xfrm>
          <a:prstGeom prst="rect">
            <a:avLst/>
          </a:prstGeom>
          <a:noFill/>
        </p:spPr>
        <p:txBody>
          <a:bodyPr wrap="square" rtlCol="0">
            <a:spAutoFit/>
          </a:bodyPr>
          <a:lstStyle/>
          <a:p>
            <a:pPr algn="l"/>
            <a:r>
              <a:rPr lang="en-AU" sz="1000" b="0" dirty="0">
                <a:solidFill>
                  <a:srgbClr val="13A2A6"/>
                </a:solidFill>
              </a:rPr>
              <a:t>Castlemaine</a:t>
            </a:r>
          </a:p>
        </p:txBody>
      </p:sp>
      <p:sp>
        <p:nvSpPr>
          <p:cNvPr id="48" name="TextBox 47">
            <a:extLst>
              <a:ext uri="{FF2B5EF4-FFF2-40B4-BE49-F238E27FC236}">
                <a16:creationId xmlns:a16="http://schemas.microsoft.com/office/drawing/2014/main" id="{9E2B4071-D685-404B-AEC7-96DDBF4A9683}"/>
              </a:ext>
            </a:extLst>
          </p:cNvPr>
          <p:cNvSpPr txBox="1"/>
          <p:nvPr/>
        </p:nvSpPr>
        <p:spPr>
          <a:xfrm>
            <a:off x="4569173" y="2752608"/>
            <a:ext cx="1210233" cy="246221"/>
          </a:xfrm>
          <a:prstGeom prst="rect">
            <a:avLst/>
          </a:prstGeom>
          <a:noFill/>
        </p:spPr>
        <p:txBody>
          <a:bodyPr wrap="square" rtlCol="0">
            <a:spAutoFit/>
          </a:bodyPr>
          <a:lstStyle/>
          <a:p>
            <a:pPr algn="l"/>
            <a:r>
              <a:rPr lang="en-AU" sz="1000" b="0" dirty="0">
                <a:solidFill>
                  <a:srgbClr val="13A2A6"/>
                </a:solidFill>
              </a:rPr>
              <a:t>Woodend</a:t>
            </a:r>
          </a:p>
        </p:txBody>
      </p:sp>
      <p:sp>
        <p:nvSpPr>
          <p:cNvPr id="49" name="TextBox 48">
            <a:extLst>
              <a:ext uri="{FF2B5EF4-FFF2-40B4-BE49-F238E27FC236}">
                <a16:creationId xmlns:a16="http://schemas.microsoft.com/office/drawing/2014/main" id="{E532B731-A21C-4762-972C-4538EAF0CEC9}"/>
              </a:ext>
            </a:extLst>
          </p:cNvPr>
          <p:cNvSpPr txBox="1"/>
          <p:nvPr/>
        </p:nvSpPr>
        <p:spPr>
          <a:xfrm>
            <a:off x="4927394" y="3131185"/>
            <a:ext cx="1210233" cy="246221"/>
          </a:xfrm>
          <a:prstGeom prst="rect">
            <a:avLst/>
          </a:prstGeom>
          <a:noFill/>
        </p:spPr>
        <p:txBody>
          <a:bodyPr wrap="square" rtlCol="0">
            <a:spAutoFit/>
          </a:bodyPr>
          <a:lstStyle/>
          <a:p>
            <a:pPr algn="l"/>
            <a:r>
              <a:rPr lang="en-AU" sz="1000" b="0" dirty="0">
                <a:solidFill>
                  <a:srgbClr val="13A2A6"/>
                </a:solidFill>
              </a:rPr>
              <a:t>Gisborne</a:t>
            </a:r>
          </a:p>
        </p:txBody>
      </p:sp>
      <p:sp>
        <p:nvSpPr>
          <p:cNvPr id="50" name="TextBox 49">
            <a:extLst>
              <a:ext uri="{FF2B5EF4-FFF2-40B4-BE49-F238E27FC236}">
                <a16:creationId xmlns:a16="http://schemas.microsoft.com/office/drawing/2014/main" id="{0FEE7586-DB35-49C2-9110-92E7B9A1146F}"/>
              </a:ext>
            </a:extLst>
          </p:cNvPr>
          <p:cNvSpPr txBox="1"/>
          <p:nvPr/>
        </p:nvSpPr>
        <p:spPr>
          <a:xfrm>
            <a:off x="3740467" y="3153159"/>
            <a:ext cx="936369" cy="246221"/>
          </a:xfrm>
          <a:prstGeom prst="rect">
            <a:avLst/>
          </a:prstGeom>
          <a:noFill/>
        </p:spPr>
        <p:txBody>
          <a:bodyPr wrap="square" rtlCol="0">
            <a:spAutoFit/>
          </a:bodyPr>
          <a:lstStyle/>
          <a:p>
            <a:pPr algn="l"/>
            <a:r>
              <a:rPr lang="en-AU" sz="1000" b="0" dirty="0">
                <a:solidFill>
                  <a:srgbClr val="13A2A6"/>
                </a:solidFill>
              </a:rPr>
              <a:t>Macedon</a:t>
            </a:r>
          </a:p>
        </p:txBody>
      </p:sp>
      <p:sp>
        <p:nvSpPr>
          <p:cNvPr id="51" name="TextBox 50">
            <a:extLst>
              <a:ext uri="{FF2B5EF4-FFF2-40B4-BE49-F238E27FC236}">
                <a16:creationId xmlns:a16="http://schemas.microsoft.com/office/drawing/2014/main" id="{4A9D4F94-A648-4012-9B01-1D6299F6823A}"/>
              </a:ext>
            </a:extLst>
          </p:cNvPr>
          <p:cNvSpPr txBox="1"/>
          <p:nvPr/>
        </p:nvSpPr>
        <p:spPr>
          <a:xfrm>
            <a:off x="3668723" y="3490292"/>
            <a:ext cx="1289256" cy="246221"/>
          </a:xfrm>
          <a:prstGeom prst="rect">
            <a:avLst/>
          </a:prstGeom>
          <a:noFill/>
        </p:spPr>
        <p:txBody>
          <a:bodyPr wrap="square" rtlCol="0">
            <a:spAutoFit/>
          </a:bodyPr>
          <a:lstStyle/>
          <a:p>
            <a:pPr algn="r"/>
            <a:r>
              <a:rPr lang="en-AU" sz="1000" b="0" dirty="0" err="1">
                <a:solidFill>
                  <a:srgbClr val="13A2A6"/>
                </a:solidFill>
              </a:rPr>
              <a:t>Riddells</a:t>
            </a:r>
            <a:r>
              <a:rPr lang="en-AU" sz="1000" b="0" dirty="0">
                <a:solidFill>
                  <a:srgbClr val="13A2A6"/>
                </a:solidFill>
              </a:rPr>
              <a:t> Creek</a:t>
            </a:r>
          </a:p>
        </p:txBody>
      </p:sp>
      <p:sp>
        <p:nvSpPr>
          <p:cNvPr id="52" name="TextBox 51">
            <a:extLst>
              <a:ext uri="{FF2B5EF4-FFF2-40B4-BE49-F238E27FC236}">
                <a16:creationId xmlns:a16="http://schemas.microsoft.com/office/drawing/2014/main" id="{FC0BCBFE-2E4A-4CC5-A913-B4F7A96B5D02}"/>
              </a:ext>
            </a:extLst>
          </p:cNvPr>
          <p:cNvSpPr txBox="1"/>
          <p:nvPr/>
        </p:nvSpPr>
        <p:spPr>
          <a:xfrm>
            <a:off x="4078571" y="3848476"/>
            <a:ext cx="1289256" cy="246221"/>
          </a:xfrm>
          <a:prstGeom prst="rect">
            <a:avLst/>
          </a:prstGeom>
          <a:noFill/>
        </p:spPr>
        <p:txBody>
          <a:bodyPr wrap="square" rtlCol="0">
            <a:spAutoFit/>
          </a:bodyPr>
          <a:lstStyle/>
          <a:p>
            <a:pPr algn="r"/>
            <a:r>
              <a:rPr lang="en-AU" sz="1000" b="0" dirty="0">
                <a:solidFill>
                  <a:srgbClr val="13A2A6"/>
                </a:solidFill>
              </a:rPr>
              <a:t>Sunbury</a:t>
            </a:r>
          </a:p>
        </p:txBody>
      </p:sp>
      <p:sp>
        <p:nvSpPr>
          <p:cNvPr id="53" name="TextBox 52">
            <a:extLst>
              <a:ext uri="{FF2B5EF4-FFF2-40B4-BE49-F238E27FC236}">
                <a16:creationId xmlns:a16="http://schemas.microsoft.com/office/drawing/2014/main" id="{691D823C-FC35-4309-9202-D96E9C19CE53}"/>
              </a:ext>
            </a:extLst>
          </p:cNvPr>
          <p:cNvSpPr txBox="1"/>
          <p:nvPr/>
        </p:nvSpPr>
        <p:spPr>
          <a:xfrm>
            <a:off x="4437636" y="4199721"/>
            <a:ext cx="1289256" cy="246221"/>
          </a:xfrm>
          <a:prstGeom prst="rect">
            <a:avLst/>
          </a:prstGeom>
          <a:noFill/>
        </p:spPr>
        <p:txBody>
          <a:bodyPr wrap="square" rtlCol="0">
            <a:spAutoFit/>
          </a:bodyPr>
          <a:lstStyle/>
          <a:p>
            <a:pPr algn="r"/>
            <a:r>
              <a:rPr lang="en-AU" sz="1000" b="0" dirty="0">
                <a:solidFill>
                  <a:srgbClr val="13A2A6"/>
                </a:solidFill>
              </a:rPr>
              <a:t>Sunshine</a:t>
            </a:r>
          </a:p>
        </p:txBody>
      </p:sp>
      <p:sp>
        <p:nvSpPr>
          <p:cNvPr id="54" name="TextBox 53">
            <a:extLst>
              <a:ext uri="{FF2B5EF4-FFF2-40B4-BE49-F238E27FC236}">
                <a16:creationId xmlns:a16="http://schemas.microsoft.com/office/drawing/2014/main" id="{21CA57F3-4956-4106-8081-B3DA666B5EB9}"/>
              </a:ext>
            </a:extLst>
          </p:cNvPr>
          <p:cNvSpPr txBox="1"/>
          <p:nvPr/>
        </p:nvSpPr>
        <p:spPr>
          <a:xfrm>
            <a:off x="5492999" y="4643190"/>
            <a:ext cx="1289256" cy="246221"/>
          </a:xfrm>
          <a:prstGeom prst="rect">
            <a:avLst/>
          </a:prstGeom>
          <a:noFill/>
        </p:spPr>
        <p:txBody>
          <a:bodyPr wrap="square" rtlCol="0">
            <a:spAutoFit/>
          </a:bodyPr>
          <a:lstStyle/>
          <a:p>
            <a:pPr algn="ctr"/>
            <a:r>
              <a:rPr lang="en-AU" sz="1000" b="0" dirty="0">
                <a:solidFill>
                  <a:schemeClr val="tx1"/>
                </a:solidFill>
              </a:rPr>
              <a:t>Southern Cross</a:t>
            </a:r>
          </a:p>
        </p:txBody>
      </p:sp>
      <p:sp>
        <p:nvSpPr>
          <p:cNvPr id="55" name="TextBox 54">
            <a:extLst>
              <a:ext uri="{FF2B5EF4-FFF2-40B4-BE49-F238E27FC236}">
                <a16:creationId xmlns:a16="http://schemas.microsoft.com/office/drawing/2014/main" id="{1900A410-C3FE-41E4-BBD0-73D392F4CF64}"/>
              </a:ext>
            </a:extLst>
          </p:cNvPr>
          <p:cNvSpPr txBox="1"/>
          <p:nvPr/>
        </p:nvSpPr>
        <p:spPr>
          <a:xfrm>
            <a:off x="6008331" y="4178639"/>
            <a:ext cx="835720" cy="246221"/>
          </a:xfrm>
          <a:prstGeom prst="rect">
            <a:avLst/>
          </a:prstGeom>
          <a:noFill/>
        </p:spPr>
        <p:txBody>
          <a:bodyPr wrap="square" rtlCol="0">
            <a:spAutoFit/>
          </a:bodyPr>
          <a:lstStyle/>
          <a:p>
            <a:pPr algn="l"/>
            <a:r>
              <a:rPr lang="en-AU" sz="1000" b="0" dirty="0">
                <a:solidFill>
                  <a:srgbClr val="13A2A6"/>
                </a:solidFill>
              </a:rPr>
              <a:t>Footscray</a:t>
            </a:r>
          </a:p>
        </p:txBody>
      </p:sp>
      <p:sp>
        <p:nvSpPr>
          <p:cNvPr id="56" name="TextBox 55">
            <a:extLst>
              <a:ext uri="{FF2B5EF4-FFF2-40B4-BE49-F238E27FC236}">
                <a16:creationId xmlns:a16="http://schemas.microsoft.com/office/drawing/2014/main" id="{AB462CE4-BDF2-436A-9C4A-AA2BC1B2A5DC}"/>
              </a:ext>
            </a:extLst>
          </p:cNvPr>
          <p:cNvSpPr txBox="1"/>
          <p:nvPr/>
        </p:nvSpPr>
        <p:spPr>
          <a:xfrm>
            <a:off x="5622897" y="3802250"/>
            <a:ext cx="1214177" cy="246221"/>
          </a:xfrm>
          <a:prstGeom prst="rect">
            <a:avLst/>
          </a:prstGeom>
          <a:noFill/>
        </p:spPr>
        <p:txBody>
          <a:bodyPr wrap="square" rtlCol="0">
            <a:spAutoFit/>
          </a:bodyPr>
          <a:lstStyle/>
          <a:p>
            <a:pPr algn="l"/>
            <a:r>
              <a:rPr lang="en-AU" sz="1000" b="0" dirty="0">
                <a:solidFill>
                  <a:srgbClr val="13A2A6"/>
                </a:solidFill>
              </a:rPr>
              <a:t>Watergardens</a:t>
            </a:r>
          </a:p>
        </p:txBody>
      </p:sp>
      <p:sp>
        <p:nvSpPr>
          <p:cNvPr id="57" name="TextBox 56">
            <a:extLst>
              <a:ext uri="{FF2B5EF4-FFF2-40B4-BE49-F238E27FC236}">
                <a16:creationId xmlns:a16="http://schemas.microsoft.com/office/drawing/2014/main" id="{81313D8E-40E0-413E-BD8B-B59FCEBC790F}"/>
              </a:ext>
            </a:extLst>
          </p:cNvPr>
          <p:cNvSpPr txBox="1"/>
          <p:nvPr/>
        </p:nvSpPr>
        <p:spPr>
          <a:xfrm>
            <a:off x="5293885" y="3474147"/>
            <a:ext cx="1214177" cy="246221"/>
          </a:xfrm>
          <a:prstGeom prst="rect">
            <a:avLst/>
          </a:prstGeom>
          <a:noFill/>
        </p:spPr>
        <p:txBody>
          <a:bodyPr wrap="square" rtlCol="0">
            <a:spAutoFit/>
          </a:bodyPr>
          <a:lstStyle/>
          <a:p>
            <a:pPr algn="l"/>
            <a:r>
              <a:rPr lang="en-AU" sz="1000" b="0" dirty="0">
                <a:solidFill>
                  <a:srgbClr val="13A2A6"/>
                </a:solidFill>
              </a:rPr>
              <a:t>Clarkefield</a:t>
            </a:r>
          </a:p>
        </p:txBody>
      </p:sp>
      <p:sp>
        <p:nvSpPr>
          <p:cNvPr id="58" name="TextBox 57">
            <a:extLst>
              <a:ext uri="{FF2B5EF4-FFF2-40B4-BE49-F238E27FC236}">
                <a16:creationId xmlns:a16="http://schemas.microsoft.com/office/drawing/2014/main" id="{359A7FC5-254D-4E8C-9076-A0332BB4E6C7}"/>
              </a:ext>
            </a:extLst>
          </p:cNvPr>
          <p:cNvSpPr txBox="1"/>
          <p:nvPr/>
        </p:nvSpPr>
        <p:spPr>
          <a:xfrm>
            <a:off x="2789144" y="2525214"/>
            <a:ext cx="1228428" cy="246221"/>
          </a:xfrm>
          <a:prstGeom prst="rect">
            <a:avLst/>
          </a:prstGeom>
          <a:noFill/>
        </p:spPr>
        <p:txBody>
          <a:bodyPr wrap="square" rtlCol="0">
            <a:spAutoFit/>
          </a:bodyPr>
          <a:lstStyle/>
          <a:p>
            <a:pPr algn="r"/>
            <a:r>
              <a:rPr lang="en-AU" sz="1000" b="0" dirty="0">
                <a:solidFill>
                  <a:srgbClr val="13A2A6"/>
                </a:solidFill>
              </a:rPr>
              <a:t>Malmsbury</a:t>
            </a:r>
          </a:p>
        </p:txBody>
      </p:sp>
      <p:sp>
        <p:nvSpPr>
          <p:cNvPr id="59" name="TextBox 58">
            <a:extLst>
              <a:ext uri="{FF2B5EF4-FFF2-40B4-BE49-F238E27FC236}">
                <a16:creationId xmlns:a16="http://schemas.microsoft.com/office/drawing/2014/main" id="{0E2EB903-D03D-47C5-9D37-66BF8A8BD4B6}"/>
              </a:ext>
            </a:extLst>
          </p:cNvPr>
          <p:cNvSpPr txBox="1"/>
          <p:nvPr/>
        </p:nvSpPr>
        <p:spPr>
          <a:xfrm>
            <a:off x="3104764" y="2814300"/>
            <a:ext cx="1228428" cy="246221"/>
          </a:xfrm>
          <a:prstGeom prst="rect">
            <a:avLst/>
          </a:prstGeom>
          <a:noFill/>
          <a:ln>
            <a:noFill/>
          </a:ln>
        </p:spPr>
        <p:txBody>
          <a:bodyPr wrap="square" rtlCol="0">
            <a:spAutoFit/>
          </a:bodyPr>
          <a:lstStyle/>
          <a:p>
            <a:pPr algn="r"/>
            <a:r>
              <a:rPr lang="en-AU" sz="1000" b="0" dirty="0">
                <a:solidFill>
                  <a:srgbClr val="13A2A6"/>
                </a:solidFill>
              </a:rPr>
              <a:t>Kyneton</a:t>
            </a:r>
          </a:p>
        </p:txBody>
      </p:sp>
      <p:sp>
        <p:nvSpPr>
          <p:cNvPr id="61" name="Freeform: Shape 60">
            <a:extLst>
              <a:ext uri="{FF2B5EF4-FFF2-40B4-BE49-F238E27FC236}">
                <a16:creationId xmlns:a16="http://schemas.microsoft.com/office/drawing/2014/main" id="{F48E5DD9-5662-4C58-9745-39E7D6FA582F}"/>
              </a:ext>
            </a:extLst>
          </p:cNvPr>
          <p:cNvSpPr/>
          <p:nvPr/>
        </p:nvSpPr>
        <p:spPr>
          <a:xfrm>
            <a:off x="1620828" y="3627919"/>
            <a:ext cx="201258" cy="675607"/>
          </a:xfrm>
          <a:custGeom>
            <a:avLst/>
            <a:gdLst>
              <a:gd name="connsiteX0" fmla="*/ 201258 w 201258"/>
              <a:gd name="connsiteY0" fmla="*/ 675607 h 675607"/>
              <a:gd name="connsiteX1" fmla="*/ 169225 w 201258"/>
              <a:gd name="connsiteY1" fmla="*/ 629014 h 675607"/>
              <a:gd name="connsiteX2" fmla="*/ 189610 w 201258"/>
              <a:gd name="connsiteY2" fmla="*/ 582420 h 675607"/>
              <a:gd name="connsiteX3" fmla="*/ 166313 w 201258"/>
              <a:gd name="connsiteY3" fmla="*/ 553299 h 675607"/>
              <a:gd name="connsiteX4" fmla="*/ 119720 w 201258"/>
              <a:gd name="connsiteY4" fmla="*/ 544563 h 675607"/>
              <a:gd name="connsiteX5" fmla="*/ 96423 w 201258"/>
              <a:gd name="connsiteY5" fmla="*/ 489233 h 675607"/>
              <a:gd name="connsiteX6" fmla="*/ 55653 w 201258"/>
              <a:gd name="connsiteY6" fmla="*/ 454287 h 675607"/>
              <a:gd name="connsiteX7" fmla="*/ 46917 w 201258"/>
              <a:gd name="connsiteY7" fmla="*/ 407694 h 675607"/>
              <a:gd name="connsiteX8" fmla="*/ 3235 w 201258"/>
              <a:gd name="connsiteY8" fmla="*/ 390221 h 675607"/>
              <a:gd name="connsiteX9" fmla="*/ 3235 w 201258"/>
              <a:gd name="connsiteY9" fmla="*/ 346540 h 675607"/>
              <a:gd name="connsiteX10" fmla="*/ 3235 w 201258"/>
              <a:gd name="connsiteY10" fmla="*/ 299946 h 675607"/>
              <a:gd name="connsiteX11" fmla="*/ 20708 w 201258"/>
              <a:gd name="connsiteY11" fmla="*/ 232968 h 675607"/>
              <a:gd name="connsiteX12" fmla="*/ 122632 w 201258"/>
              <a:gd name="connsiteY12" fmla="*/ 171814 h 675607"/>
              <a:gd name="connsiteX13" fmla="*/ 148841 w 201258"/>
              <a:gd name="connsiteY13" fmla="*/ 104835 h 675607"/>
              <a:gd name="connsiteX14" fmla="*/ 183786 w 201258"/>
              <a:gd name="connsiteY14" fmla="*/ 0 h 6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258" h="675607">
                <a:moveTo>
                  <a:pt x="201258" y="675607"/>
                </a:moveTo>
                <a:cubicBezTo>
                  <a:pt x="186212" y="660076"/>
                  <a:pt x="171166" y="644545"/>
                  <a:pt x="169225" y="629014"/>
                </a:cubicBezTo>
                <a:cubicBezTo>
                  <a:pt x="167284" y="613483"/>
                  <a:pt x="190095" y="595039"/>
                  <a:pt x="189610" y="582420"/>
                </a:cubicBezTo>
                <a:cubicBezTo>
                  <a:pt x="189125" y="569801"/>
                  <a:pt x="177961" y="559608"/>
                  <a:pt x="166313" y="553299"/>
                </a:cubicBezTo>
                <a:cubicBezTo>
                  <a:pt x="154665" y="546990"/>
                  <a:pt x="131368" y="555241"/>
                  <a:pt x="119720" y="544563"/>
                </a:cubicBezTo>
                <a:cubicBezTo>
                  <a:pt x="108072" y="533885"/>
                  <a:pt x="107101" y="504279"/>
                  <a:pt x="96423" y="489233"/>
                </a:cubicBezTo>
                <a:cubicBezTo>
                  <a:pt x="85745" y="474187"/>
                  <a:pt x="63904" y="467877"/>
                  <a:pt x="55653" y="454287"/>
                </a:cubicBezTo>
                <a:cubicBezTo>
                  <a:pt x="47402" y="440697"/>
                  <a:pt x="55653" y="418372"/>
                  <a:pt x="46917" y="407694"/>
                </a:cubicBezTo>
                <a:cubicBezTo>
                  <a:pt x="38181" y="397016"/>
                  <a:pt x="10515" y="400413"/>
                  <a:pt x="3235" y="390221"/>
                </a:cubicBezTo>
                <a:cubicBezTo>
                  <a:pt x="-4045" y="380029"/>
                  <a:pt x="3235" y="346540"/>
                  <a:pt x="3235" y="346540"/>
                </a:cubicBezTo>
                <a:cubicBezTo>
                  <a:pt x="3235" y="331494"/>
                  <a:pt x="323" y="318875"/>
                  <a:pt x="3235" y="299946"/>
                </a:cubicBezTo>
                <a:cubicBezTo>
                  <a:pt x="6147" y="281017"/>
                  <a:pt x="808" y="254323"/>
                  <a:pt x="20708" y="232968"/>
                </a:cubicBezTo>
                <a:cubicBezTo>
                  <a:pt x="40608" y="211613"/>
                  <a:pt x="101277" y="193169"/>
                  <a:pt x="122632" y="171814"/>
                </a:cubicBezTo>
                <a:cubicBezTo>
                  <a:pt x="143987" y="150459"/>
                  <a:pt x="138649" y="133471"/>
                  <a:pt x="148841" y="104835"/>
                </a:cubicBezTo>
                <a:cubicBezTo>
                  <a:pt x="159033" y="76199"/>
                  <a:pt x="171409" y="38099"/>
                  <a:pt x="183786" y="0"/>
                </a:cubicBezTo>
              </a:path>
            </a:pathLst>
          </a:custGeom>
          <a:noFill/>
          <a:ln w="12700">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62" name="Freeform: Shape 61">
            <a:extLst>
              <a:ext uri="{FF2B5EF4-FFF2-40B4-BE49-F238E27FC236}">
                <a16:creationId xmlns:a16="http://schemas.microsoft.com/office/drawing/2014/main" id="{1AE18E15-4A73-482E-AB1A-29C9D5B9B412}"/>
              </a:ext>
            </a:extLst>
          </p:cNvPr>
          <p:cNvSpPr/>
          <p:nvPr/>
        </p:nvSpPr>
        <p:spPr>
          <a:xfrm>
            <a:off x="1396919" y="3284290"/>
            <a:ext cx="232969" cy="585333"/>
          </a:xfrm>
          <a:custGeom>
            <a:avLst/>
            <a:gdLst>
              <a:gd name="connsiteX0" fmla="*/ 232969 w 232969"/>
              <a:gd name="connsiteY0" fmla="*/ 585333 h 585333"/>
              <a:gd name="connsiteX1" fmla="*/ 221320 w 232969"/>
              <a:gd name="connsiteY1" fmla="*/ 445552 h 585333"/>
              <a:gd name="connsiteX2" fmla="*/ 224232 w 232969"/>
              <a:gd name="connsiteY2" fmla="*/ 364013 h 585333"/>
              <a:gd name="connsiteX3" fmla="*/ 192199 w 232969"/>
              <a:gd name="connsiteY3" fmla="*/ 302859 h 585333"/>
              <a:gd name="connsiteX4" fmla="*/ 122309 w 232969"/>
              <a:gd name="connsiteY4" fmla="*/ 154342 h 585333"/>
              <a:gd name="connsiteX5" fmla="*/ 0 w 232969"/>
              <a:gd name="connsiteY5" fmla="*/ 0 h 5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969" h="585333">
                <a:moveTo>
                  <a:pt x="232969" y="585333"/>
                </a:moveTo>
                <a:cubicBezTo>
                  <a:pt x="227872" y="533886"/>
                  <a:pt x="222776" y="482439"/>
                  <a:pt x="221320" y="445552"/>
                </a:cubicBezTo>
                <a:cubicBezTo>
                  <a:pt x="219864" y="408665"/>
                  <a:pt x="229085" y="387795"/>
                  <a:pt x="224232" y="364013"/>
                </a:cubicBezTo>
                <a:cubicBezTo>
                  <a:pt x="219378" y="340231"/>
                  <a:pt x="209186" y="337804"/>
                  <a:pt x="192199" y="302859"/>
                </a:cubicBezTo>
                <a:cubicBezTo>
                  <a:pt x="175212" y="267914"/>
                  <a:pt x="154342" y="204818"/>
                  <a:pt x="122309" y="154342"/>
                </a:cubicBezTo>
                <a:cubicBezTo>
                  <a:pt x="90276" y="103865"/>
                  <a:pt x="45138" y="51932"/>
                  <a:pt x="0" y="0"/>
                </a:cubicBezTo>
              </a:path>
            </a:pathLst>
          </a:custGeom>
          <a:noFill/>
          <a:ln w="12700">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63" name="Oval 62">
            <a:extLst>
              <a:ext uri="{FF2B5EF4-FFF2-40B4-BE49-F238E27FC236}">
                <a16:creationId xmlns:a16="http://schemas.microsoft.com/office/drawing/2014/main" id="{A1D3000A-D43E-474C-8D66-9E2509B43E9C}"/>
              </a:ext>
            </a:extLst>
          </p:cNvPr>
          <p:cNvSpPr/>
          <p:nvPr/>
        </p:nvSpPr>
        <p:spPr>
          <a:xfrm>
            <a:off x="1362520" y="3248910"/>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p>
        </p:txBody>
      </p:sp>
      <p:sp>
        <p:nvSpPr>
          <p:cNvPr id="65" name="Oval 64">
            <a:extLst>
              <a:ext uri="{FF2B5EF4-FFF2-40B4-BE49-F238E27FC236}">
                <a16:creationId xmlns:a16="http://schemas.microsoft.com/office/drawing/2014/main" id="{F5579A79-CD8F-4852-9A67-6A0911935E93}"/>
              </a:ext>
            </a:extLst>
          </p:cNvPr>
          <p:cNvSpPr/>
          <p:nvPr/>
        </p:nvSpPr>
        <p:spPr>
          <a:xfrm>
            <a:off x="1608200" y="3842190"/>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p>
        </p:txBody>
      </p:sp>
      <p:sp>
        <p:nvSpPr>
          <p:cNvPr id="66" name="Oval 65">
            <a:extLst>
              <a:ext uri="{FF2B5EF4-FFF2-40B4-BE49-F238E27FC236}">
                <a16:creationId xmlns:a16="http://schemas.microsoft.com/office/drawing/2014/main" id="{F6D9D57B-4049-4A9D-B092-4BDB251A3590}"/>
              </a:ext>
            </a:extLst>
          </p:cNvPr>
          <p:cNvSpPr/>
          <p:nvPr/>
        </p:nvSpPr>
        <p:spPr>
          <a:xfrm>
            <a:off x="1800308" y="4294817"/>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p>
        </p:txBody>
      </p:sp>
      <p:sp>
        <p:nvSpPr>
          <p:cNvPr id="67" name="TextBox 66">
            <a:extLst>
              <a:ext uri="{FF2B5EF4-FFF2-40B4-BE49-F238E27FC236}">
                <a16:creationId xmlns:a16="http://schemas.microsoft.com/office/drawing/2014/main" id="{AFC96DB0-0CFE-43CC-8DC6-89F77EAABB94}"/>
              </a:ext>
            </a:extLst>
          </p:cNvPr>
          <p:cNvSpPr txBox="1"/>
          <p:nvPr/>
        </p:nvSpPr>
        <p:spPr>
          <a:xfrm>
            <a:off x="1791565" y="4164012"/>
            <a:ext cx="836219" cy="230832"/>
          </a:xfrm>
          <a:prstGeom prst="rect">
            <a:avLst/>
          </a:prstGeom>
          <a:noFill/>
        </p:spPr>
        <p:txBody>
          <a:bodyPr wrap="square" rtlCol="0">
            <a:spAutoFit/>
          </a:bodyPr>
          <a:lstStyle/>
          <a:p>
            <a:pPr algn="l"/>
            <a:r>
              <a:rPr lang="en-AU" sz="900" b="1" dirty="0">
                <a:solidFill>
                  <a:schemeClr val="tx1"/>
                </a:solidFill>
              </a:rPr>
              <a:t>Melbourne</a:t>
            </a:r>
          </a:p>
        </p:txBody>
      </p:sp>
      <p:sp>
        <p:nvSpPr>
          <p:cNvPr id="68" name="TextBox 67">
            <a:extLst>
              <a:ext uri="{FF2B5EF4-FFF2-40B4-BE49-F238E27FC236}">
                <a16:creationId xmlns:a16="http://schemas.microsoft.com/office/drawing/2014/main" id="{F0F67F28-41E5-473A-B780-40F56CC5103C}"/>
              </a:ext>
            </a:extLst>
          </p:cNvPr>
          <p:cNvSpPr txBox="1"/>
          <p:nvPr/>
        </p:nvSpPr>
        <p:spPr>
          <a:xfrm>
            <a:off x="1557273" y="3355131"/>
            <a:ext cx="704597" cy="230832"/>
          </a:xfrm>
          <a:prstGeom prst="rect">
            <a:avLst/>
          </a:prstGeom>
          <a:noFill/>
        </p:spPr>
        <p:txBody>
          <a:bodyPr wrap="square" rtlCol="0">
            <a:spAutoFit/>
          </a:bodyPr>
          <a:lstStyle/>
          <a:p>
            <a:pPr algn="l"/>
            <a:r>
              <a:rPr lang="en-AU" sz="900" b="1" dirty="0">
                <a:solidFill>
                  <a:schemeClr val="tx1"/>
                </a:solidFill>
              </a:rPr>
              <a:t>Echuca</a:t>
            </a:r>
          </a:p>
        </p:txBody>
      </p:sp>
      <p:sp>
        <p:nvSpPr>
          <p:cNvPr id="69" name="TextBox 68">
            <a:extLst>
              <a:ext uri="{FF2B5EF4-FFF2-40B4-BE49-F238E27FC236}">
                <a16:creationId xmlns:a16="http://schemas.microsoft.com/office/drawing/2014/main" id="{0644E48A-5C82-4E80-A53A-707E78FE5969}"/>
              </a:ext>
            </a:extLst>
          </p:cNvPr>
          <p:cNvSpPr txBox="1"/>
          <p:nvPr/>
        </p:nvSpPr>
        <p:spPr>
          <a:xfrm>
            <a:off x="1357733" y="3121717"/>
            <a:ext cx="862567" cy="230832"/>
          </a:xfrm>
          <a:prstGeom prst="rect">
            <a:avLst/>
          </a:prstGeom>
          <a:noFill/>
        </p:spPr>
        <p:txBody>
          <a:bodyPr wrap="square" rtlCol="0">
            <a:spAutoFit/>
          </a:bodyPr>
          <a:lstStyle/>
          <a:p>
            <a:pPr algn="l"/>
            <a:r>
              <a:rPr lang="en-AU" sz="900" b="1" dirty="0">
                <a:solidFill>
                  <a:schemeClr val="tx1"/>
                </a:solidFill>
              </a:rPr>
              <a:t>Swan Hill</a:t>
            </a:r>
          </a:p>
        </p:txBody>
      </p:sp>
      <p:sp>
        <p:nvSpPr>
          <p:cNvPr id="70" name="TextBox 69">
            <a:extLst>
              <a:ext uri="{FF2B5EF4-FFF2-40B4-BE49-F238E27FC236}">
                <a16:creationId xmlns:a16="http://schemas.microsoft.com/office/drawing/2014/main" id="{C028D36B-9A2F-48CB-8B36-0D416B6A3678}"/>
              </a:ext>
            </a:extLst>
          </p:cNvPr>
          <p:cNvSpPr txBox="1"/>
          <p:nvPr/>
        </p:nvSpPr>
        <p:spPr>
          <a:xfrm>
            <a:off x="932309" y="3705626"/>
            <a:ext cx="735763" cy="230832"/>
          </a:xfrm>
          <a:prstGeom prst="rect">
            <a:avLst/>
          </a:prstGeom>
          <a:noFill/>
        </p:spPr>
        <p:txBody>
          <a:bodyPr wrap="square" rtlCol="0">
            <a:spAutoFit/>
          </a:bodyPr>
          <a:lstStyle/>
          <a:p>
            <a:pPr algn="r"/>
            <a:r>
              <a:rPr lang="en-AU" sz="900" b="1" dirty="0">
                <a:solidFill>
                  <a:schemeClr val="tx1"/>
                </a:solidFill>
              </a:rPr>
              <a:t>Bendigo</a:t>
            </a:r>
          </a:p>
        </p:txBody>
      </p:sp>
      <p:sp>
        <p:nvSpPr>
          <p:cNvPr id="71" name="Freeform: Shape 70">
            <a:extLst>
              <a:ext uri="{FF2B5EF4-FFF2-40B4-BE49-F238E27FC236}">
                <a16:creationId xmlns:a16="http://schemas.microsoft.com/office/drawing/2014/main" id="{9FFCA730-6238-4C5F-80F0-E775CC989398}"/>
              </a:ext>
            </a:extLst>
          </p:cNvPr>
          <p:cNvSpPr/>
          <p:nvPr/>
        </p:nvSpPr>
        <p:spPr>
          <a:xfrm rot="18759238">
            <a:off x="3007493" y="160956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72" name="Freeform: Shape 71">
            <a:extLst>
              <a:ext uri="{FF2B5EF4-FFF2-40B4-BE49-F238E27FC236}">
                <a16:creationId xmlns:a16="http://schemas.microsoft.com/office/drawing/2014/main" id="{BB1C1FBA-D859-4E76-A807-3148660FA311}"/>
              </a:ext>
            </a:extLst>
          </p:cNvPr>
          <p:cNvSpPr/>
          <p:nvPr/>
        </p:nvSpPr>
        <p:spPr>
          <a:xfrm rot="18920721">
            <a:off x="3207911" y="181870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0">
              <a:solidFill>
                <a:srgbClr val="13A2A6"/>
              </a:solidFill>
            </a:endParaRPr>
          </a:p>
        </p:txBody>
      </p:sp>
      <p:sp>
        <p:nvSpPr>
          <p:cNvPr id="73" name="Oval 72">
            <a:extLst>
              <a:ext uri="{FF2B5EF4-FFF2-40B4-BE49-F238E27FC236}">
                <a16:creationId xmlns:a16="http://schemas.microsoft.com/office/drawing/2014/main" id="{1D4CCA5A-BC6A-42D2-A4EC-D65740A6D255}"/>
              </a:ext>
            </a:extLst>
          </p:cNvPr>
          <p:cNvSpPr/>
          <p:nvPr/>
        </p:nvSpPr>
        <p:spPr>
          <a:xfrm>
            <a:off x="1780056" y="3565238"/>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p>
        </p:txBody>
      </p:sp>
      <p:grpSp>
        <p:nvGrpSpPr>
          <p:cNvPr id="97" name="Group 96">
            <a:extLst>
              <a:ext uri="{FF2B5EF4-FFF2-40B4-BE49-F238E27FC236}">
                <a16:creationId xmlns:a16="http://schemas.microsoft.com/office/drawing/2014/main" id="{10F1D8CF-F460-4787-91A1-D9C7FFC65452}"/>
              </a:ext>
            </a:extLst>
          </p:cNvPr>
          <p:cNvGrpSpPr/>
          <p:nvPr userDrawn="1"/>
        </p:nvGrpSpPr>
        <p:grpSpPr>
          <a:xfrm>
            <a:off x="6633949" y="2933119"/>
            <a:ext cx="2519573" cy="2210677"/>
            <a:chOff x="6633949" y="2933119"/>
            <a:chExt cx="2519573" cy="2210677"/>
          </a:xfrm>
        </p:grpSpPr>
        <p:sp>
          <p:nvSpPr>
            <p:cNvPr id="98" name="Parallelogram 97">
              <a:extLst>
                <a:ext uri="{FF2B5EF4-FFF2-40B4-BE49-F238E27FC236}">
                  <a16:creationId xmlns:a16="http://schemas.microsoft.com/office/drawing/2014/main" id="{F50F0AAB-2F6D-4628-9342-7DF4EEFBD948}"/>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prstClr val="white"/>
                </a:solidFill>
              </a:endParaRPr>
            </a:p>
          </p:txBody>
        </p:sp>
        <p:sp>
          <p:nvSpPr>
            <p:cNvPr id="99" name="Right Triangle 98">
              <a:extLst>
                <a:ext uri="{FF2B5EF4-FFF2-40B4-BE49-F238E27FC236}">
                  <a16:creationId xmlns:a16="http://schemas.microsoft.com/office/drawing/2014/main" id="{86B5B792-E07F-4D7F-B656-819F3351C7E2}"/>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solidFill>
                  <a:prstClr val="white"/>
                </a:solidFill>
              </a:endParaRPr>
            </a:p>
          </p:txBody>
        </p:sp>
        <p:sp>
          <p:nvSpPr>
            <p:cNvPr id="100" name="Trapezoid 99">
              <a:extLst>
                <a:ext uri="{FF2B5EF4-FFF2-40B4-BE49-F238E27FC236}">
                  <a16:creationId xmlns:a16="http://schemas.microsoft.com/office/drawing/2014/main" id="{F9DB1CB7-4889-4857-9245-8D30BFF519D7}"/>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solidFill>
                  <a:prstClr val="white"/>
                </a:solidFill>
              </a:endParaRPr>
            </a:p>
          </p:txBody>
        </p:sp>
        <p:sp>
          <p:nvSpPr>
            <p:cNvPr id="101" name="Right Triangle 100">
              <a:extLst>
                <a:ext uri="{FF2B5EF4-FFF2-40B4-BE49-F238E27FC236}">
                  <a16:creationId xmlns:a16="http://schemas.microsoft.com/office/drawing/2014/main" id="{48BD15D4-EA9E-4040-936D-E1A6260AF2B6}"/>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prstClr val="white"/>
                </a:solidFill>
              </a:endParaRPr>
            </a:p>
          </p:txBody>
        </p:sp>
      </p:grpSp>
    </p:spTree>
    <p:extLst>
      <p:ext uri="{BB962C8B-B14F-4D97-AF65-F5344CB8AC3E}">
        <p14:creationId xmlns:p14="http://schemas.microsoft.com/office/powerpoint/2010/main" val="4257901719"/>
      </p:ext>
    </p:extLst>
  </p:cSld>
  <p:clrMap bg1="lt1" tx1="dk1" bg2="lt2" tx2="dk2" accent1="accent1" accent2="accent2" accent3="accent3" accent4="accent4" accent5="accent5" accent6="accent6" hlink="hlink" folHlink="folHlink"/>
  <p:sldLayoutIdLst>
    <p:sldLayoutId id="2147484569"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1EBB7D3-A472-4133-B005-586851CA2AA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49810" y="2715766"/>
            <a:ext cx="3140489" cy="216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F66B5996-0E95-4659-9F1C-A0A2FF10830B}"/>
              </a:ext>
            </a:extLst>
          </p:cNvPr>
          <p:cNvSpPr txBox="1"/>
          <p:nvPr/>
        </p:nvSpPr>
        <p:spPr>
          <a:xfrm>
            <a:off x="1825719" y="4197347"/>
            <a:ext cx="886962" cy="215444"/>
          </a:xfrm>
          <a:prstGeom prst="rect">
            <a:avLst/>
          </a:prstGeom>
          <a:noFill/>
        </p:spPr>
        <p:txBody>
          <a:bodyPr wrap="square" rtlCol="0">
            <a:spAutoFit/>
          </a:bodyPr>
          <a:lstStyle/>
          <a:p>
            <a:pPr algn="l"/>
            <a:r>
              <a:rPr lang="en-AU" sz="800" b="1" dirty="0">
                <a:solidFill>
                  <a:schemeClr val="tx1"/>
                </a:solidFill>
              </a:rPr>
              <a:t>Melbourne</a:t>
            </a:r>
          </a:p>
        </p:txBody>
      </p:sp>
      <p:sp>
        <p:nvSpPr>
          <p:cNvPr id="11" name="TextBox 10">
            <a:extLst>
              <a:ext uri="{FF2B5EF4-FFF2-40B4-BE49-F238E27FC236}">
                <a16:creationId xmlns:a16="http://schemas.microsoft.com/office/drawing/2014/main" id="{36606647-85DB-446D-ABDB-D7522B1DBD58}"/>
              </a:ext>
            </a:extLst>
          </p:cNvPr>
          <p:cNvSpPr txBox="1"/>
          <p:nvPr/>
        </p:nvSpPr>
        <p:spPr>
          <a:xfrm>
            <a:off x="584083" y="4553630"/>
            <a:ext cx="886962" cy="215444"/>
          </a:xfrm>
          <a:prstGeom prst="rect">
            <a:avLst/>
          </a:prstGeom>
          <a:noFill/>
        </p:spPr>
        <p:txBody>
          <a:bodyPr wrap="square" rtlCol="0">
            <a:spAutoFit/>
          </a:bodyPr>
          <a:lstStyle/>
          <a:p>
            <a:pPr algn="r"/>
            <a:r>
              <a:rPr lang="en-AU" sz="800" b="1" dirty="0">
                <a:solidFill>
                  <a:schemeClr val="tx1"/>
                </a:solidFill>
              </a:rPr>
              <a:t>Warrnambool</a:t>
            </a:r>
          </a:p>
        </p:txBody>
      </p:sp>
      <p:sp>
        <p:nvSpPr>
          <p:cNvPr id="15" name="TextBox 14">
            <a:extLst>
              <a:ext uri="{FF2B5EF4-FFF2-40B4-BE49-F238E27FC236}">
                <a16:creationId xmlns:a16="http://schemas.microsoft.com/office/drawing/2014/main" id="{A6ABB88C-4EE1-4E9D-A183-6703533482BA}"/>
              </a:ext>
            </a:extLst>
          </p:cNvPr>
          <p:cNvSpPr txBox="1"/>
          <p:nvPr/>
        </p:nvSpPr>
        <p:spPr>
          <a:xfrm>
            <a:off x="1652832" y="4405070"/>
            <a:ext cx="966062" cy="215444"/>
          </a:xfrm>
          <a:prstGeom prst="rect">
            <a:avLst/>
          </a:prstGeom>
          <a:noFill/>
        </p:spPr>
        <p:txBody>
          <a:bodyPr wrap="square" rtlCol="0">
            <a:spAutoFit/>
          </a:bodyPr>
          <a:lstStyle/>
          <a:p>
            <a:pPr algn="l"/>
            <a:r>
              <a:rPr lang="en-AU" sz="800" b="1" dirty="0">
                <a:solidFill>
                  <a:schemeClr val="tx1"/>
                </a:solidFill>
              </a:rPr>
              <a:t>Geelong</a:t>
            </a:r>
          </a:p>
        </p:txBody>
      </p:sp>
      <p:sp>
        <p:nvSpPr>
          <p:cNvPr id="7" name="Freeform: Shape 6">
            <a:extLst>
              <a:ext uri="{FF2B5EF4-FFF2-40B4-BE49-F238E27FC236}">
                <a16:creationId xmlns:a16="http://schemas.microsoft.com/office/drawing/2014/main" id="{44A85799-6BD1-42D3-8974-446E34C6D437}"/>
              </a:ext>
            </a:extLst>
          </p:cNvPr>
          <p:cNvSpPr/>
          <p:nvPr/>
        </p:nvSpPr>
        <p:spPr>
          <a:xfrm>
            <a:off x="1054564" y="4345069"/>
            <a:ext cx="780910" cy="250292"/>
          </a:xfrm>
          <a:custGeom>
            <a:avLst/>
            <a:gdLst>
              <a:gd name="connsiteX0" fmla="*/ 780910 w 780910"/>
              <a:gd name="connsiteY0" fmla="*/ 0 h 250292"/>
              <a:gd name="connsiteX1" fmla="*/ 717503 w 780910"/>
              <a:gd name="connsiteY1" fmla="*/ 23360 h 250292"/>
              <a:gd name="connsiteX2" fmla="*/ 717503 w 780910"/>
              <a:gd name="connsiteY2" fmla="*/ 53395 h 250292"/>
              <a:gd name="connsiteX3" fmla="*/ 660770 w 780910"/>
              <a:gd name="connsiteY3" fmla="*/ 86767 h 250292"/>
              <a:gd name="connsiteX4" fmla="*/ 630735 w 780910"/>
              <a:gd name="connsiteY4" fmla="*/ 153512 h 250292"/>
              <a:gd name="connsiteX5" fmla="*/ 594026 w 780910"/>
              <a:gd name="connsiteY5" fmla="*/ 183547 h 250292"/>
              <a:gd name="connsiteX6" fmla="*/ 483897 w 780910"/>
              <a:gd name="connsiteY6" fmla="*/ 193559 h 250292"/>
              <a:gd name="connsiteX7" fmla="*/ 437176 w 780910"/>
              <a:gd name="connsiteY7" fmla="*/ 226931 h 250292"/>
              <a:gd name="connsiteX8" fmla="*/ 393792 w 780910"/>
              <a:gd name="connsiteY8" fmla="*/ 220257 h 250292"/>
              <a:gd name="connsiteX9" fmla="*/ 360420 w 780910"/>
              <a:gd name="connsiteY9" fmla="*/ 236943 h 250292"/>
              <a:gd name="connsiteX10" fmla="*/ 303687 w 780910"/>
              <a:gd name="connsiteY10" fmla="*/ 240280 h 250292"/>
              <a:gd name="connsiteX11" fmla="*/ 263640 w 780910"/>
              <a:gd name="connsiteY11" fmla="*/ 206908 h 250292"/>
              <a:gd name="connsiteX12" fmla="*/ 216919 w 780910"/>
              <a:gd name="connsiteY12" fmla="*/ 180210 h 250292"/>
              <a:gd name="connsiteX13" fmla="*/ 153512 w 780910"/>
              <a:gd name="connsiteY13" fmla="*/ 180210 h 250292"/>
              <a:gd name="connsiteX14" fmla="*/ 106791 w 780910"/>
              <a:gd name="connsiteY14" fmla="*/ 223594 h 250292"/>
              <a:gd name="connsiteX15" fmla="*/ 83430 w 780910"/>
              <a:gd name="connsiteY15" fmla="*/ 220257 h 250292"/>
              <a:gd name="connsiteX16" fmla="*/ 70081 w 780910"/>
              <a:gd name="connsiteY16" fmla="*/ 230268 h 250292"/>
              <a:gd name="connsiteX17" fmla="*/ 40046 w 780910"/>
              <a:gd name="connsiteY17" fmla="*/ 233605 h 250292"/>
              <a:gd name="connsiteX18" fmla="*/ 0 w 780910"/>
              <a:gd name="connsiteY18" fmla="*/ 250292 h 25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910" h="250292">
                <a:moveTo>
                  <a:pt x="780910" y="0"/>
                </a:moveTo>
                <a:lnTo>
                  <a:pt x="717503" y="23360"/>
                </a:lnTo>
                <a:lnTo>
                  <a:pt x="717503" y="53395"/>
                </a:lnTo>
                <a:lnTo>
                  <a:pt x="660770" y="86767"/>
                </a:lnTo>
                <a:lnTo>
                  <a:pt x="630735" y="153512"/>
                </a:lnTo>
                <a:lnTo>
                  <a:pt x="594026" y="183547"/>
                </a:lnTo>
                <a:lnTo>
                  <a:pt x="483897" y="193559"/>
                </a:lnTo>
                <a:lnTo>
                  <a:pt x="437176" y="226931"/>
                </a:lnTo>
                <a:lnTo>
                  <a:pt x="393792" y="220257"/>
                </a:lnTo>
                <a:lnTo>
                  <a:pt x="360420" y="236943"/>
                </a:lnTo>
                <a:lnTo>
                  <a:pt x="303687" y="240280"/>
                </a:lnTo>
                <a:lnTo>
                  <a:pt x="263640" y="206908"/>
                </a:lnTo>
                <a:lnTo>
                  <a:pt x="216919" y="180210"/>
                </a:lnTo>
                <a:lnTo>
                  <a:pt x="153512" y="180210"/>
                </a:lnTo>
                <a:lnTo>
                  <a:pt x="106791" y="223594"/>
                </a:lnTo>
                <a:lnTo>
                  <a:pt x="83430" y="220257"/>
                </a:lnTo>
                <a:lnTo>
                  <a:pt x="70081" y="230268"/>
                </a:lnTo>
                <a:lnTo>
                  <a:pt x="40046" y="233605"/>
                </a:lnTo>
                <a:lnTo>
                  <a:pt x="0" y="250292"/>
                </a:lnTo>
              </a:path>
            </a:pathLst>
          </a:custGeom>
          <a:noFill/>
          <a:ln w="12700">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6" name="Oval 15">
            <a:extLst>
              <a:ext uri="{FF2B5EF4-FFF2-40B4-BE49-F238E27FC236}">
                <a16:creationId xmlns:a16="http://schemas.microsoft.com/office/drawing/2014/main" id="{175E165E-8656-4642-B32A-825A4D636898}"/>
              </a:ext>
            </a:extLst>
          </p:cNvPr>
          <p:cNvSpPr/>
          <p:nvPr/>
        </p:nvSpPr>
        <p:spPr>
          <a:xfrm>
            <a:off x="1027564" y="4568361"/>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800"/>
          </a:p>
        </p:txBody>
      </p:sp>
      <p:sp>
        <p:nvSpPr>
          <p:cNvPr id="18" name="Oval 17">
            <a:extLst>
              <a:ext uri="{FF2B5EF4-FFF2-40B4-BE49-F238E27FC236}">
                <a16:creationId xmlns:a16="http://schemas.microsoft.com/office/drawing/2014/main" id="{09AE3AB8-CECA-496A-AA51-E3CC74F52818}"/>
              </a:ext>
            </a:extLst>
          </p:cNvPr>
          <p:cNvSpPr/>
          <p:nvPr/>
        </p:nvSpPr>
        <p:spPr>
          <a:xfrm>
            <a:off x="1823935" y="4311749"/>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800"/>
          </a:p>
        </p:txBody>
      </p:sp>
      <p:sp>
        <p:nvSpPr>
          <p:cNvPr id="22" name="TextBox 21">
            <a:extLst>
              <a:ext uri="{FF2B5EF4-FFF2-40B4-BE49-F238E27FC236}">
                <a16:creationId xmlns:a16="http://schemas.microsoft.com/office/drawing/2014/main" id="{2AAE650D-D3E0-48A1-B19F-BA2CBBD1385A}"/>
              </a:ext>
            </a:extLst>
          </p:cNvPr>
          <p:cNvSpPr txBox="1"/>
          <p:nvPr/>
        </p:nvSpPr>
        <p:spPr>
          <a:xfrm>
            <a:off x="7784741" y="339502"/>
            <a:ext cx="886962" cy="230832"/>
          </a:xfrm>
          <a:prstGeom prst="rect">
            <a:avLst/>
          </a:prstGeom>
          <a:noFill/>
        </p:spPr>
        <p:txBody>
          <a:bodyPr wrap="square" rtlCol="0">
            <a:spAutoFit/>
          </a:bodyPr>
          <a:lstStyle/>
          <a:p>
            <a:pPr algn="ctr"/>
            <a:r>
              <a:rPr lang="en-AU" sz="900" b="0" dirty="0">
                <a:solidFill>
                  <a:schemeClr val="tx1"/>
                </a:solidFill>
              </a:rPr>
              <a:t>Geelong</a:t>
            </a:r>
          </a:p>
        </p:txBody>
      </p:sp>
      <p:sp>
        <p:nvSpPr>
          <p:cNvPr id="23" name="Freeform: Shape 22">
            <a:extLst>
              <a:ext uri="{FF2B5EF4-FFF2-40B4-BE49-F238E27FC236}">
                <a16:creationId xmlns:a16="http://schemas.microsoft.com/office/drawing/2014/main" id="{D29DA265-9457-4523-998B-84919D2864FE}"/>
              </a:ext>
            </a:extLst>
          </p:cNvPr>
          <p:cNvSpPr/>
          <p:nvPr/>
        </p:nvSpPr>
        <p:spPr>
          <a:xfrm rot="16200000">
            <a:off x="3327214" y="162672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24" name="Freeform: Shape 23">
            <a:extLst>
              <a:ext uri="{FF2B5EF4-FFF2-40B4-BE49-F238E27FC236}">
                <a16:creationId xmlns:a16="http://schemas.microsoft.com/office/drawing/2014/main" id="{BCAD51B6-23D5-4D35-80FB-7E615D364A2B}"/>
              </a:ext>
            </a:extLst>
          </p:cNvPr>
          <p:cNvSpPr/>
          <p:nvPr/>
        </p:nvSpPr>
        <p:spPr>
          <a:xfrm rot="13539714">
            <a:off x="7811272" y="114560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28" name="TextBox 27">
            <a:extLst>
              <a:ext uri="{FF2B5EF4-FFF2-40B4-BE49-F238E27FC236}">
                <a16:creationId xmlns:a16="http://schemas.microsoft.com/office/drawing/2014/main" id="{42CBE61D-6ED4-47EC-9F52-33F5DF8435C2}"/>
              </a:ext>
            </a:extLst>
          </p:cNvPr>
          <p:cNvSpPr txBox="1"/>
          <p:nvPr/>
        </p:nvSpPr>
        <p:spPr>
          <a:xfrm>
            <a:off x="1434262" y="1171427"/>
            <a:ext cx="1127197" cy="230832"/>
          </a:xfrm>
          <a:prstGeom prst="rect">
            <a:avLst/>
          </a:prstGeom>
          <a:noFill/>
        </p:spPr>
        <p:txBody>
          <a:bodyPr wrap="square" rtlCol="0">
            <a:spAutoFit/>
          </a:bodyPr>
          <a:lstStyle/>
          <a:p>
            <a:pPr algn="ctr"/>
            <a:r>
              <a:rPr lang="en-AU" sz="900" b="0" dirty="0">
                <a:solidFill>
                  <a:srgbClr val="13A2A6"/>
                </a:solidFill>
              </a:rPr>
              <a:t>Terang</a:t>
            </a:r>
          </a:p>
        </p:txBody>
      </p:sp>
      <p:sp>
        <p:nvSpPr>
          <p:cNvPr id="29" name="Freeform: Shape 28">
            <a:extLst>
              <a:ext uri="{FF2B5EF4-FFF2-40B4-BE49-F238E27FC236}">
                <a16:creationId xmlns:a16="http://schemas.microsoft.com/office/drawing/2014/main" id="{ED88C3EE-65A9-425F-9928-04307F415B63}"/>
              </a:ext>
            </a:extLst>
          </p:cNvPr>
          <p:cNvSpPr/>
          <p:nvPr/>
        </p:nvSpPr>
        <p:spPr>
          <a:xfrm rot="16200000">
            <a:off x="4646964" y="151225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30" name="Freeform: Shape 29">
            <a:extLst>
              <a:ext uri="{FF2B5EF4-FFF2-40B4-BE49-F238E27FC236}">
                <a16:creationId xmlns:a16="http://schemas.microsoft.com/office/drawing/2014/main" id="{5D1248DB-F66D-4241-86EC-6ADC29D4FAE2}"/>
              </a:ext>
            </a:extLst>
          </p:cNvPr>
          <p:cNvSpPr/>
          <p:nvPr/>
        </p:nvSpPr>
        <p:spPr>
          <a:xfrm rot="16200000">
            <a:off x="4056309" y="162270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31" name="Freeform: Shape 30">
            <a:extLst>
              <a:ext uri="{FF2B5EF4-FFF2-40B4-BE49-F238E27FC236}">
                <a16:creationId xmlns:a16="http://schemas.microsoft.com/office/drawing/2014/main" id="{31EC99F4-2D53-4EAC-A0BC-A63AF4CEAB39}"/>
              </a:ext>
            </a:extLst>
          </p:cNvPr>
          <p:cNvSpPr/>
          <p:nvPr/>
        </p:nvSpPr>
        <p:spPr>
          <a:xfrm rot="16200000">
            <a:off x="7091205" y="162270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32" name="Freeform: Shape 31">
            <a:extLst>
              <a:ext uri="{FF2B5EF4-FFF2-40B4-BE49-F238E27FC236}">
                <a16:creationId xmlns:a16="http://schemas.microsoft.com/office/drawing/2014/main" id="{CD6E5B67-5039-402F-A9FB-6B73BB3F1D52}"/>
              </a:ext>
            </a:extLst>
          </p:cNvPr>
          <p:cNvSpPr/>
          <p:nvPr/>
        </p:nvSpPr>
        <p:spPr>
          <a:xfrm rot="16200000">
            <a:off x="5856508" y="150739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34" name="Freeform: Shape 33">
            <a:extLst>
              <a:ext uri="{FF2B5EF4-FFF2-40B4-BE49-F238E27FC236}">
                <a16:creationId xmlns:a16="http://schemas.microsoft.com/office/drawing/2014/main" id="{F3CF3F3D-9D04-4598-951B-13FE8F60D39B}"/>
              </a:ext>
            </a:extLst>
          </p:cNvPr>
          <p:cNvSpPr/>
          <p:nvPr/>
        </p:nvSpPr>
        <p:spPr>
          <a:xfrm rot="16200000">
            <a:off x="5178047" y="1622939"/>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37" name="TextBox 36">
            <a:extLst>
              <a:ext uri="{FF2B5EF4-FFF2-40B4-BE49-F238E27FC236}">
                <a16:creationId xmlns:a16="http://schemas.microsoft.com/office/drawing/2014/main" id="{533BA558-99E8-4DFB-8B51-1E3DFA5ED102}"/>
              </a:ext>
            </a:extLst>
          </p:cNvPr>
          <p:cNvSpPr txBox="1"/>
          <p:nvPr/>
        </p:nvSpPr>
        <p:spPr>
          <a:xfrm>
            <a:off x="6777502" y="1685149"/>
            <a:ext cx="781080" cy="230832"/>
          </a:xfrm>
          <a:prstGeom prst="rect">
            <a:avLst/>
          </a:prstGeom>
          <a:noFill/>
        </p:spPr>
        <p:txBody>
          <a:bodyPr wrap="square" rtlCol="0">
            <a:spAutoFit/>
          </a:bodyPr>
          <a:lstStyle/>
          <a:p>
            <a:pPr algn="l"/>
            <a:r>
              <a:rPr lang="en-AU" sz="900" b="0" dirty="0">
                <a:solidFill>
                  <a:srgbClr val="13A2A6"/>
                </a:solidFill>
              </a:rPr>
              <a:t>Marshall</a:t>
            </a:r>
          </a:p>
        </p:txBody>
      </p:sp>
      <p:sp>
        <p:nvSpPr>
          <p:cNvPr id="38" name="TextBox 37">
            <a:extLst>
              <a:ext uri="{FF2B5EF4-FFF2-40B4-BE49-F238E27FC236}">
                <a16:creationId xmlns:a16="http://schemas.microsoft.com/office/drawing/2014/main" id="{F32FCF3E-4540-4088-B9D6-74E8EE2C067B}"/>
              </a:ext>
            </a:extLst>
          </p:cNvPr>
          <p:cNvSpPr txBox="1"/>
          <p:nvPr/>
        </p:nvSpPr>
        <p:spPr>
          <a:xfrm>
            <a:off x="7846210" y="1124874"/>
            <a:ext cx="1111106" cy="230832"/>
          </a:xfrm>
          <a:prstGeom prst="rect">
            <a:avLst/>
          </a:prstGeom>
          <a:noFill/>
        </p:spPr>
        <p:txBody>
          <a:bodyPr wrap="square" rtlCol="0">
            <a:spAutoFit/>
          </a:bodyPr>
          <a:lstStyle/>
          <a:p>
            <a:pPr algn="l"/>
            <a:r>
              <a:rPr lang="en-AU" sz="900" b="0" dirty="0">
                <a:solidFill>
                  <a:srgbClr val="13A2A6"/>
                </a:solidFill>
              </a:rPr>
              <a:t>South Geelong</a:t>
            </a:r>
          </a:p>
        </p:txBody>
      </p:sp>
      <p:sp>
        <p:nvSpPr>
          <p:cNvPr id="41" name="TextBox 40">
            <a:extLst>
              <a:ext uri="{FF2B5EF4-FFF2-40B4-BE49-F238E27FC236}">
                <a16:creationId xmlns:a16="http://schemas.microsoft.com/office/drawing/2014/main" id="{2361DD0F-ED5C-4653-B1DB-019721BE810C}"/>
              </a:ext>
            </a:extLst>
          </p:cNvPr>
          <p:cNvSpPr txBox="1"/>
          <p:nvPr/>
        </p:nvSpPr>
        <p:spPr>
          <a:xfrm>
            <a:off x="4709410" y="1678116"/>
            <a:ext cx="975133" cy="230832"/>
          </a:xfrm>
          <a:prstGeom prst="rect">
            <a:avLst/>
          </a:prstGeom>
          <a:noFill/>
        </p:spPr>
        <p:txBody>
          <a:bodyPr wrap="square" rtlCol="0">
            <a:spAutoFit/>
          </a:bodyPr>
          <a:lstStyle/>
          <a:p>
            <a:pPr algn="ctr"/>
            <a:r>
              <a:rPr lang="en-AU" sz="900" b="0" dirty="0">
                <a:solidFill>
                  <a:srgbClr val="13A2A6"/>
                </a:solidFill>
              </a:rPr>
              <a:t>Winchelsea</a:t>
            </a:r>
          </a:p>
        </p:txBody>
      </p:sp>
      <p:sp>
        <p:nvSpPr>
          <p:cNvPr id="42" name="TextBox 41">
            <a:extLst>
              <a:ext uri="{FF2B5EF4-FFF2-40B4-BE49-F238E27FC236}">
                <a16:creationId xmlns:a16="http://schemas.microsoft.com/office/drawing/2014/main" id="{F0D46900-C95F-445E-B531-6CB13C58982E}"/>
              </a:ext>
            </a:extLst>
          </p:cNvPr>
          <p:cNvSpPr txBox="1"/>
          <p:nvPr/>
        </p:nvSpPr>
        <p:spPr>
          <a:xfrm>
            <a:off x="5391028" y="1194085"/>
            <a:ext cx="1100498" cy="230832"/>
          </a:xfrm>
          <a:prstGeom prst="rect">
            <a:avLst/>
          </a:prstGeom>
          <a:noFill/>
        </p:spPr>
        <p:txBody>
          <a:bodyPr wrap="square" rtlCol="0">
            <a:spAutoFit/>
          </a:bodyPr>
          <a:lstStyle/>
          <a:p>
            <a:pPr algn="ctr"/>
            <a:r>
              <a:rPr lang="en-AU" sz="900" b="0" dirty="0" err="1">
                <a:solidFill>
                  <a:srgbClr val="13A2A6"/>
                </a:solidFill>
              </a:rPr>
              <a:t>Waurn</a:t>
            </a:r>
            <a:r>
              <a:rPr lang="en-AU" sz="900" b="0" dirty="0">
                <a:solidFill>
                  <a:srgbClr val="13A2A6"/>
                </a:solidFill>
              </a:rPr>
              <a:t> Ponds</a:t>
            </a:r>
          </a:p>
        </p:txBody>
      </p:sp>
      <p:sp>
        <p:nvSpPr>
          <p:cNvPr id="43" name="TextBox 42">
            <a:extLst>
              <a:ext uri="{FF2B5EF4-FFF2-40B4-BE49-F238E27FC236}">
                <a16:creationId xmlns:a16="http://schemas.microsoft.com/office/drawing/2014/main" id="{C2F86194-903F-4319-A288-EE3D9CD2C2C9}"/>
              </a:ext>
            </a:extLst>
          </p:cNvPr>
          <p:cNvSpPr txBox="1"/>
          <p:nvPr/>
        </p:nvSpPr>
        <p:spPr>
          <a:xfrm>
            <a:off x="4203456" y="1199222"/>
            <a:ext cx="888405" cy="230832"/>
          </a:xfrm>
          <a:prstGeom prst="rect">
            <a:avLst/>
          </a:prstGeom>
          <a:noFill/>
        </p:spPr>
        <p:txBody>
          <a:bodyPr wrap="square" rtlCol="0">
            <a:spAutoFit/>
          </a:bodyPr>
          <a:lstStyle/>
          <a:p>
            <a:pPr algn="ctr"/>
            <a:r>
              <a:rPr lang="en-AU" sz="900" b="0" dirty="0">
                <a:solidFill>
                  <a:srgbClr val="13A2A6"/>
                </a:solidFill>
              </a:rPr>
              <a:t>Birregurra</a:t>
            </a:r>
          </a:p>
        </p:txBody>
      </p:sp>
      <p:sp>
        <p:nvSpPr>
          <p:cNvPr id="45" name="TextBox 44">
            <a:extLst>
              <a:ext uri="{FF2B5EF4-FFF2-40B4-BE49-F238E27FC236}">
                <a16:creationId xmlns:a16="http://schemas.microsoft.com/office/drawing/2014/main" id="{BC7D158D-059B-4176-9105-95834F3B319A}"/>
              </a:ext>
            </a:extLst>
          </p:cNvPr>
          <p:cNvSpPr txBox="1"/>
          <p:nvPr/>
        </p:nvSpPr>
        <p:spPr>
          <a:xfrm>
            <a:off x="2833296" y="1678116"/>
            <a:ext cx="1080709" cy="230832"/>
          </a:xfrm>
          <a:prstGeom prst="rect">
            <a:avLst/>
          </a:prstGeom>
          <a:noFill/>
        </p:spPr>
        <p:txBody>
          <a:bodyPr wrap="square" rtlCol="0">
            <a:spAutoFit/>
          </a:bodyPr>
          <a:lstStyle/>
          <a:p>
            <a:pPr algn="ctr"/>
            <a:r>
              <a:rPr lang="en-AU" sz="900" b="0" dirty="0">
                <a:solidFill>
                  <a:srgbClr val="13A2A6"/>
                </a:solidFill>
              </a:rPr>
              <a:t>Camperdown</a:t>
            </a:r>
          </a:p>
        </p:txBody>
      </p:sp>
      <p:sp>
        <p:nvSpPr>
          <p:cNvPr id="46" name="TextBox 45">
            <a:extLst>
              <a:ext uri="{FF2B5EF4-FFF2-40B4-BE49-F238E27FC236}">
                <a16:creationId xmlns:a16="http://schemas.microsoft.com/office/drawing/2014/main" id="{371544FE-D994-4B5F-A4B3-37B495A87DED}"/>
              </a:ext>
            </a:extLst>
          </p:cNvPr>
          <p:cNvSpPr txBox="1"/>
          <p:nvPr/>
        </p:nvSpPr>
        <p:spPr>
          <a:xfrm>
            <a:off x="3801775" y="1678556"/>
            <a:ext cx="648072" cy="230832"/>
          </a:xfrm>
          <a:prstGeom prst="rect">
            <a:avLst/>
          </a:prstGeom>
          <a:noFill/>
        </p:spPr>
        <p:txBody>
          <a:bodyPr wrap="square" rtlCol="0">
            <a:spAutoFit/>
          </a:bodyPr>
          <a:lstStyle/>
          <a:p>
            <a:pPr algn="ctr"/>
            <a:r>
              <a:rPr lang="en-AU" sz="900" b="0" dirty="0">
                <a:solidFill>
                  <a:srgbClr val="13A2A6"/>
                </a:solidFill>
              </a:rPr>
              <a:t>Colac</a:t>
            </a:r>
          </a:p>
        </p:txBody>
      </p:sp>
      <p:sp>
        <p:nvSpPr>
          <p:cNvPr id="47" name="TextBox 46">
            <a:extLst>
              <a:ext uri="{FF2B5EF4-FFF2-40B4-BE49-F238E27FC236}">
                <a16:creationId xmlns:a16="http://schemas.microsoft.com/office/drawing/2014/main" id="{CEA540B9-6B2C-41E8-AC99-E6FDD9AE61C3}"/>
              </a:ext>
            </a:extLst>
          </p:cNvPr>
          <p:cNvSpPr txBox="1"/>
          <p:nvPr/>
        </p:nvSpPr>
        <p:spPr>
          <a:xfrm>
            <a:off x="395536" y="1664321"/>
            <a:ext cx="1116608" cy="230832"/>
          </a:xfrm>
          <a:prstGeom prst="rect">
            <a:avLst/>
          </a:prstGeom>
          <a:noFill/>
        </p:spPr>
        <p:txBody>
          <a:bodyPr wrap="square" rtlCol="0">
            <a:spAutoFit/>
          </a:bodyPr>
          <a:lstStyle/>
          <a:p>
            <a:pPr algn="ctr"/>
            <a:r>
              <a:rPr lang="en-AU" sz="900" b="0" dirty="0">
                <a:solidFill>
                  <a:srgbClr val="13A2A6"/>
                </a:solidFill>
              </a:rPr>
              <a:t>Sherwood Park</a:t>
            </a:r>
          </a:p>
        </p:txBody>
      </p:sp>
      <p:sp>
        <p:nvSpPr>
          <p:cNvPr id="48" name="Freeform: Shape 47">
            <a:extLst>
              <a:ext uri="{FF2B5EF4-FFF2-40B4-BE49-F238E27FC236}">
                <a16:creationId xmlns:a16="http://schemas.microsoft.com/office/drawing/2014/main" id="{91434E65-F01A-44BF-A2C1-E0F07AB637BF}"/>
              </a:ext>
            </a:extLst>
          </p:cNvPr>
          <p:cNvSpPr/>
          <p:nvPr/>
        </p:nvSpPr>
        <p:spPr>
          <a:xfrm rot="13313213">
            <a:off x="1457002" y="187497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52" name="TextBox 51">
            <a:extLst>
              <a:ext uri="{FF2B5EF4-FFF2-40B4-BE49-F238E27FC236}">
                <a16:creationId xmlns:a16="http://schemas.microsoft.com/office/drawing/2014/main" id="{7C23AB99-2743-49EC-800A-BD0EA2525D28}"/>
              </a:ext>
            </a:extLst>
          </p:cNvPr>
          <p:cNvSpPr txBox="1"/>
          <p:nvPr/>
        </p:nvSpPr>
        <p:spPr>
          <a:xfrm>
            <a:off x="395536" y="2396114"/>
            <a:ext cx="1289101" cy="230832"/>
          </a:xfrm>
          <a:prstGeom prst="rect">
            <a:avLst/>
          </a:prstGeom>
          <a:noFill/>
        </p:spPr>
        <p:txBody>
          <a:bodyPr wrap="square" rtlCol="0">
            <a:spAutoFit/>
          </a:bodyPr>
          <a:lstStyle/>
          <a:p>
            <a:pPr algn="ctr"/>
            <a:r>
              <a:rPr lang="en-AU" sz="900" b="0" dirty="0">
                <a:solidFill>
                  <a:srgbClr val="13A2A6"/>
                </a:solidFill>
              </a:rPr>
              <a:t>Warrnambool</a:t>
            </a:r>
          </a:p>
        </p:txBody>
      </p:sp>
      <p:sp>
        <p:nvSpPr>
          <p:cNvPr id="53" name="Freeform: Shape 52">
            <a:extLst>
              <a:ext uri="{FF2B5EF4-FFF2-40B4-BE49-F238E27FC236}">
                <a16:creationId xmlns:a16="http://schemas.microsoft.com/office/drawing/2014/main" id="{7DAAC929-4B2A-4D8F-B324-914F82F742B1}"/>
              </a:ext>
            </a:extLst>
          </p:cNvPr>
          <p:cNvSpPr/>
          <p:nvPr/>
        </p:nvSpPr>
        <p:spPr>
          <a:xfrm rot="16200000">
            <a:off x="1910927" y="149814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0">
              <a:solidFill>
                <a:srgbClr val="13A2A6"/>
              </a:solidFill>
            </a:endParaRPr>
          </a:p>
        </p:txBody>
      </p:sp>
      <p:sp>
        <p:nvSpPr>
          <p:cNvPr id="54" name="Freeform: Shape 53">
            <a:extLst>
              <a:ext uri="{FF2B5EF4-FFF2-40B4-BE49-F238E27FC236}">
                <a16:creationId xmlns:a16="http://schemas.microsoft.com/office/drawing/2014/main" id="{BFED15C0-2364-4489-AEB2-65A2845DE7F7}"/>
              </a:ext>
            </a:extLst>
          </p:cNvPr>
          <p:cNvSpPr/>
          <p:nvPr/>
        </p:nvSpPr>
        <p:spPr>
          <a:xfrm>
            <a:off x="1167319" y="749030"/>
            <a:ext cx="7023370" cy="1575881"/>
          </a:xfrm>
          <a:custGeom>
            <a:avLst/>
            <a:gdLst>
              <a:gd name="connsiteX0" fmla="*/ 7023370 w 7023370"/>
              <a:gd name="connsiteY0" fmla="*/ 0 h 1575881"/>
              <a:gd name="connsiteX1" fmla="*/ 6254885 w 7023370"/>
              <a:gd name="connsiteY1" fmla="*/ 807396 h 1575881"/>
              <a:gd name="connsiteX2" fmla="*/ 778213 w 7023370"/>
              <a:gd name="connsiteY2" fmla="*/ 817123 h 1575881"/>
              <a:gd name="connsiteX3" fmla="*/ 0 w 7023370"/>
              <a:gd name="connsiteY3" fmla="*/ 1575881 h 1575881"/>
            </a:gdLst>
            <a:ahLst/>
            <a:cxnLst>
              <a:cxn ang="0">
                <a:pos x="connsiteX0" y="connsiteY0"/>
              </a:cxn>
              <a:cxn ang="0">
                <a:pos x="connsiteX1" y="connsiteY1"/>
              </a:cxn>
              <a:cxn ang="0">
                <a:pos x="connsiteX2" y="connsiteY2"/>
              </a:cxn>
              <a:cxn ang="0">
                <a:pos x="connsiteX3" y="connsiteY3"/>
              </a:cxn>
            </a:cxnLst>
            <a:rect l="l" t="t" r="r" b="b"/>
            <a:pathLst>
              <a:path w="7023370" h="1575881">
                <a:moveTo>
                  <a:pt x="7023370" y="0"/>
                </a:moveTo>
                <a:lnTo>
                  <a:pt x="6254885" y="807396"/>
                </a:lnTo>
                <a:lnTo>
                  <a:pt x="778213" y="817123"/>
                </a:lnTo>
                <a:lnTo>
                  <a:pt x="0" y="1575881"/>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51" name="Oval 50">
            <a:extLst>
              <a:ext uri="{FF2B5EF4-FFF2-40B4-BE49-F238E27FC236}">
                <a16:creationId xmlns:a16="http://schemas.microsoft.com/office/drawing/2014/main" id="{7F8DD981-178D-486E-B91A-8D1A5388C5A4}"/>
              </a:ext>
            </a:extLst>
          </p:cNvPr>
          <p:cNvSpPr/>
          <p:nvPr/>
        </p:nvSpPr>
        <p:spPr>
          <a:xfrm>
            <a:off x="1039731" y="2212310"/>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900" b="0">
              <a:solidFill>
                <a:srgbClr val="13A2A6"/>
              </a:solidFill>
            </a:endParaRPr>
          </a:p>
        </p:txBody>
      </p:sp>
      <p:sp>
        <p:nvSpPr>
          <p:cNvPr id="25" name="Oval 24">
            <a:extLst>
              <a:ext uri="{FF2B5EF4-FFF2-40B4-BE49-F238E27FC236}">
                <a16:creationId xmlns:a16="http://schemas.microsoft.com/office/drawing/2014/main" id="{6DDD3F48-F464-4A34-A272-33AE73C93D87}"/>
              </a:ext>
            </a:extLst>
          </p:cNvPr>
          <p:cNvSpPr/>
          <p:nvPr/>
        </p:nvSpPr>
        <p:spPr>
          <a:xfrm>
            <a:off x="8120222" y="604098"/>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900" b="0"/>
          </a:p>
        </p:txBody>
      </p:sp>
      <p:sp>
        <p:nvSpPr>
          <p:cNvPr id="17" name="Oval 16">
            <a:extLst>
              <a:ext uri="{FF2B5EF4-FFF2-40B4-BE49-F238E27FC236}">
                <a16:creationId xmlns:a16="http://schemas.microsoft.com/office/drawing/2014/main" id="{8751C105-F9B7-444A-B54D-94A175B1872E}"/>
              </a:ext>
            </a:extLst>
          </p:cNvPr>
          <p:cNvSpPr/>
          <p:nvPr/>
        </p:nvSpPr>
        <p:spPr>
          <a:xfrm>
            <a:off x="1652832" y="4461966"/>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800"/>
          </a:p>
        </p:txBody>
      </p:sp>
      <p:grpSp>
        <p:nvGrpSpPr>
          <p:cNvPr id="33" name="Group 32">
            <a:extLst>
              <a:ext uri="{FF2B5EF4-FFF2-40B4-BE49-F238E27FC236}">
                <a16:creationId xmlns:a16="http://schemas.microsoft.com/office/drawing/2014/main" id="{160E0032-AB48-44BA-A7A5-4E65F0CB8270}"/>
              </a:ext>
            </a:extLst>
          </p:cNvPr>
          <p:cNvGrpSpPr/>
          <p:nvPr userDrawn="1"/>
        </p:nvGrpSpPr>
        <p:grpSpPr>
          <a:xfrm>
            <a:off x="6633949" y="2933119"/>
            <a:ext cx="2519573" cy="2210677"/>
            <a:chOff x="6633949" y="2933119"/>
            <a:chExt cx="2519573" cy="2210677"/>
          </a:xfrm>
        </p:grpSpPr>
        <p:sp>
          <p:nvSpPr>
            <p:cNvPr id="35" name="Parallelogram 34">
              <a:extLst>
                <a:ext uri="{FF2B5EF4-FFF2-40B4-BE49-F238E27FC236}">
                  <a16:creationId xmlns:a16="http://schemas.microsoft.com/office/drawing/2014/main" id="{DDBDA8B1-B4E7-4358-BCAE-7312DF025A75}"/>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prstClr val="white"/>
                </a:solidFill>
              </a:endParaRPr>
            </a:p>
          </p:txBody>
        </p:sp>
        <p:sp>
          <p:nvSpPr>
            <p:cNvPr id="36" name="Right Triangle 35">
              <a:extLst>
                <a:ext uri="{FF2B5EF4-FFF2-40B4-BE49-F238E27FC236}">
                  <a16:creationId xmlns:a16="http://schemas.microsoft.com/office/drawing/2014/main" id="{D7C74E18-E5B6-4E08-A84F-616D91DCEE9E}"/>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solidFill>
                  <a:prstClr val="white"/>
                </a:solidFill>
              </a:endParaRPr>
            </a:p>
          </p:txBody>
        </p:sp>
        <p:sp>
          <p:nvSpPr>
            <p:cNvPr id="39" name="Trapezoid 38">
              <a:extLst>
                <a:ext uri="{FF2B5EF4-FFF2-40B4-BE49-F238E27FC236}">
                  <a16:creationId xmlns:a16="http://schemas.microsoft.com/office/drawing/2014/main" id="{AF01F675-0B85-45E6-AC3A-046F3B605CFE}"/>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600">
                <a:solidFill>
                  <a:prstClr val="white"/>
                </a:solidFill>
              </a:endParaRPr>
            </a:p>
          </p:txBody>
        </p:sp>
        <p:sp>
          <p:nvSpPr>
            <p:cNvPr id="40" name="Right Triangle 39">
              <a:extLst>
                <a:ext uri="{FF2B5EF4-FFF2-40B4-BE49-F238E27FC236}">
                  <a16:creationId xmlns:a16="http://schemas.microsoft.com/office/drawing/2014/main" id="{E8EEF6CB-6CB6-484E-B78A-EC31DEC18CC0}"/>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prstClr val="white"/>
                </a:solidFill>
              </a:endParaRPr>
            </a:p>
          </p:txBody>
        </p:sp>
      </p:grpSp>
    </p:spTree>
    <p:extLst>
      <p:ext uri="{BB962C8B-B14F-4D97-AF65-F5344CB8AC3E}">
        <p14:creationId xmlns:p14="http://schemas.microsoft.com/office/powerpoint/2010/main" val="1236890505"/>
      </p:ext>
    </p:extLst>
  </p:cSld>
  <p:clrMap bg1="lt1" tx1="dk1" bg2="lt2" tx2="dk2" accent1="accent1" accent2="accent2" accent3="accent3" accent4="accent4" accent5="accent5" accent6="accent6" hlink="hlink" folHlink="folHlink"/>
  <p:sldLayoutIdLst>
    <p:sldLayoutId id="2147484571"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6">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A31551D-412D-4EA3-8DD0-564B202907C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23399" y="2882438"/>
            <a:ext cx="3140489" cy="216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8A882F22-C953-43A6-B4E0-2E7171F84326}"/>
              </a:ext>
            </a:extLst>
          </p:cNvPr>
          <p:cNvSpPr txBox="1"/>
          <p:nvPr/>
        </p:nvSpPr>
        <p:spPr>
          <a:xfrm>
            <a:off x="1481781" y="4253508"/>
            <a:ext cx="886962" cy="200055"/>
          </a:xfrm>
          <a:prstGeom prst="rect">
            <a:avLst/>
          </a:prstGeom>
          <a:noFill/>
        </p:spPr>
        <p:txBody>
          <a:bodyPr wrap="square" rtlCol="0">
            <a:spAutoFit/>
          </a:bodyPr>
          <a:lstStyle/>
          <a:p>
            <a:pPr algn="l"/>
            <a:r>
              <a:rPr lang="en-AU" sz="700" b="1" dirty="0">
                <a:solidFill>
                  <a:schemeClr val="tx1"/>
                </a:solidFill>
              </a:rPr>
              <a:t>Melbourne</a:t>
            </a:r>
          </a:p>
        </p:txBody>
      </p:sp>
      <p:sp>
        <p:nvSpPr>
          <p:cNvPr id="10" name="TextBox 9">
            <a:extLst>
              <a:ext uri="{FF2B5EF4-FFF2-40B4-BE49-F238E27FC236}">
                <a16:creationId xmlns:a16="http://schemas.microsoft.com/office/drawing/2014/main" id="{301840B8-9454-4A0D-96FA-33DF76ECB667}"/>
              </a:ext>
            </a:extLst>
          </p:cNvPr>
          <p:cNvSpPr txBox="1"/>
          <p:nvPr/>
        </p:nvSpPr>
        <p:spPr>
          <a:xfrm>
            <a:off x="2620895" y="4281340"/>
            <a:ext cx="886962" cy="200055"/>
          </a:xfrm>
          <a:prstGeom prst="rect">
            <a:avLst/>
          </a:prstGeom>
          <a:noFill/>
        </p:spPr>
        <p:txBody>
          <a:bodyPr wrap="square" rtlCol="0">
            <a:spAutoFit/>
          </a:bodyPr>
          <a:lstStyle/>
          <a:p>
            <a:pPr algn="l"/>
            <a:r>
              <a:rPr lang="en-AU" sz="700" b="1" dirty="0">
                <a:solidFill>
                  <a:schemeClr val="tx1"/>
                </a:solidFill>
              </a:rPr>
              <a:t>Bairnsdale</a:t>
            </a:r>
          </a:p>
        </p:txBody>
      </p:sp>
      <p:sp>
        <p:nvSpPr>
          <p:cNvPr id="16" name="Freeform: Shape 15">
            <a:extLst>
              <a:ext uri="{FF2B5EF4-FFF2-40B4-BE49-F238E27FC236}">
                <a16:creationId xmlns:a16="http://schemas.microsoft.com/office/drawing/2014/main" id="{3A187F92-5725-4E79-BA47-F5A044F211F5}"/>
              </a:ext>
            </a:extLst>
          </p:cNvPr>
          <p:cNvSpPr/>
          <p:nvPr/>
        </p:nvSpPr>
        <p:spPr>
          <a:xfrm rot="16200000">
            <a:off x="3117795" y="338011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17" name="Freeform: Shape 16">
            <a:extLst>
              <a:ext uri="{FF2B5EF4-FFF2-40B4-BE49-F238E27FC236}">
                <a16:creationId xmlns:a16="http://schemas.microsoft.com/office/drawing/2014/main" id="{F69491D5-F6F4-4BAA-801D-4442500A4A17}"/>
              </a:ext>
            </a:extLst>
          </p:cNvPr>
          <p:cNvSpPr/>
          <p:nvPr/>
        </p:nvSpPr>
        <p:spPr>
          <a:xfrm rot="13539714">
            <a:off x="7379444" y="127917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18" name="Freeform: Shape 17">
            <a:extLst>
              <a:ext uri="{FF2B5EF4-FFF2-40B4-BE49-F238E27FC236}">
                <a16:creationId xmlns:a16="http://schemas.microsoft.com/office/drawing/2014/main" id="{FF25397B-19D0-4B78-B5D7-DF4852B62440}"/>
              </a:ext>
            </a:extLst>
          </p:cNvPr>
          <p:cNvSpPr/>
          <p:nvPr/>
        </p:nvSpPr>
        <p:spPr>
          <a:xfrm rot="16200000">
            <a:off x="4341788" y="33078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19" name="Freeform: Shape 18">
            <a:extLst>
              <a:ext uri="{FF2B5EF4-FFF2-40B4-BE49-F238E27FC236}">
                <a16:creationId xmlns:a16="http://schemas.microsoft.com/office/drawing/2014/main" id="{AFEF0D21-02B2-47EA-9B96-805AE819367B}"/>
              </a:ext>
            </a:extLst>
          </p:cNvPr>
          <p:cNvSpPr/>
          <p:nvPr/>
        </p:nvSpPr>
        <p:spPr>
          <a:xfrm rot="16200000">
            <a:off x="3961200" y="337609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0" name="Freeform: Shape 19">
            <a:extLst>
              <a:ext uri="{FF2B5EF4-FFF2-40B4-BE49-F238E27FC236}">
                <a16:creationId xmlns:a16="http://schemas.microsoft.com/office/drawing/2014/main" id="{657DF845-DC2D-4470-809A-372B407C5153}"/>
              </a:ext>
            </a:extLst>
          </p:cNvPr>
          <p:cNvSpPr/>
          <p:nvPr/>
        </p:nvSpPr>
        <p:spPr>
          <a:xfrm rot="16200000">
            <a:off x="4775417" y="337090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2" name="TextBox 21">
            <a:extLst>
              <a:ext uri="{FF2B5EF4-FFF2-40B4-BE49-F238E27FC236}">
                <a16:creationId xmlns:a16="http://schemas.microsoft.com/office/drawing/2014/main" id="{9F18F7A7-E9D8-43AE-8489-374742DFB2C4}"/>
              </a:ext>
            </a:extLst>
          </p:cNvPr>
          <p:cNvSpPr txBox="1"/>
          <p:nvPr/>
        </p:nvSpPr>
        <p:spPr>
          <a:xfrm>
            <a:off x="5953913" y="1591923"/>
            <a:ext cx="781080" cy="230832"/>
          </a:xfrm>
          <a:prstGeom prst="rect">
            <a:avLst/>
          </a:prstGeom>
          <a:noFill/>
        </p:spPr>
        <p:txBody>
          <a:bodyPr wrap="square" rtlCol="0">
            <a:spAutoFit/>
          </a:bodyPr>
          <a:lstStyle/>
          <a:p>
            <a:pPr algn="r"/>
            <a:r>
              <a:rPr lang="en-AU" sz="900" b="0" dirty="0">
                <a:solidFill>
                  <a:srgbClr val="13A2A6"/>
                </a:solidFill>
              </a:rPr>
              <a:t>Morwell</a:t>
            </a:r>
          </a:p>
        </p:txBody>
      </p:sp>
      <p:sp>
        <p:nvSpPr>
          <p:cNvPr id="23" name="TextBox 22">
            <a:extLst>
              <a:ext uri="{FF2B5EF4-FFF2-40B4-BE49-F238E27FC236}">
                <a16:creationId xmlns:a16="http://schemas.microsoft.com/office/drawing/2014/main" id="{D64A99AC-9AB8-4B2A-85A5-B514B28124D8}"/>
              </a:ext>
            </a:extLst>
          </p:cNvPr>
          <p:cNvSpPr txBox="1"/>
          <p:nvPr/>
        </p:nvSpPr>
        <p:spPr>
          <a:xfrm>
            <a:off x="8063409" y="630363"/>
            <a:ext cx="1111106" cy="230832"/>
          </a:xfrm>
          <a:prstGeom prst="rect">
            <a:avLst/>
          </a:prstGeom>
          <a:noFill/>
        </p:spPr>
        <p:txBody>
          <a:bodyPr wrap="square" rtlCol="0">
            <a:spAutoFit/>
          </a:bodyPr>
          <a:lstStyle/>
          <a:p>
            <a:pPr algn="l"/>
            <a:r>
              <a:rPr lang="en-AU" sz="900" b="0" dirty="0">
                <a:solidFill>
                  <a:srgbClr val="13A2A6"/>
                </a:solidFill>
              </a:rPr>
              <a:t>Stratford</a:t>
            </a:r>
          </a:p>
        </p:txBody>
      </p:sp>
      <p:sp>
        <p:nvSpPr>
          <p:cNvPr id="24" name="TextBox 23">
            <a:extLst>
              <a:ext uri="{FF2B5EF4-FFF2-40B4-BE49-F238E27FC236}">
                <a16:creationId xmlns:a16="http://schemas.microsoft.com/office/drawing/2014/main" id="{EFADB0A8-E8DC-4D54-842B-37EE120E9DD5}"/>
              </a:ext>
            </a:extLst>
          </p:cNvPr>
          <p:cNvSpPr txBox="1"/>
          <p:nvPr/>
        </p:nvSpPr>
        <p:spPr>
          <a:xfrm>
            <a:off x="1424096" y="2042321"/>
            <a:ext cx="1100498" cy="230832"/>
          </a:xfrm>
          <a:prstGeom prst="rect">
            <a:avLst/>
          </a:prstGeom>
          <a:noFill/>
        </p:spPr>
        <p:txBody>
          <a:bodyPr wrap="square" rtlCol="0">
            <a:spAutoFit/>
          </a:bodyPr>
          <a:lstStyle/>
          <a:p>
            <a:pPr algn="ctr"/>
            <a:r>
              <a:rPr lang="en-AU" sz="900" b="0" dirty="0">
                <a:solidFill>
                  <a:srgbClr val="13A2A6"/>
                </a:solidFill>
              </a:rPr>
              <a:t>Richmond</a:t>
            </a:r>
          </a:p>
        </p:txBody>
      </p:sp>
      <p:sp>
        <p:nvSpPr>
          <p:cNvPr id="25" name="TextBox 24">
            <a:extLst>
              <a:ext uri="{FF2B5EF4-FFF2-40B4-BE49-F238E27FC236}">
                <a16:creationId xmlns:a16="http://schemas.microsoft.com/office/drawing/2014/main" id="{196637FA-DA09-4622-9AF2-977FF2452229}"/>
              </a:ext>
            </a:extLst>
          </p:cNvPr>
          <p:cNvSpPr txBox="1"/>
          <p:nvPr/>
        </p:nvSpPr>
        <p:spPr>
          <a:xfrm>
            <a:off x="106617" y="2080530"/>
            <a:ext cx="1116608" cy="230832"/>
          </a:xfrm>
          <a:prstGeom prst="rect">
            <a:avLst/>
          </a:prstGeom>
          <a:noFill/>
        </p:spPr>
        <p:txBody>
          <a:bodyPr wrap="square" rtlCol="0">
            <a:spAutoFit/>
          </a:bodyPr>
          <a:lstStyle/>
          <a:p>
            <a:pPr algn="ctr"/>
            <a:r>
              <a:rPr lang="en-AU" sz="900" b="0" dirty="0">
                <a:solidFill>
                  <a:srgbClr val="13A2A6"/>
                </a:solidFill>
              </a:rPr>
              <a:t>Flinders Street</a:t>
            </a:r>
          </a:p>
        </p:txBody>
      </p:sp>
      <p:sp>
        <p:nvSpPr>
          <p:cNvPr id="26" name="Freeform: Shape 25">
            <a:extLst>
              <a:ext uri="{FF2B5EF4-FFF2-40B4-BE49-F238E27FC236}">
                <a16:creationId xmlns:a16="http://schemas.microsoft.com/office/drawing/2014/main" id="{859496B4-7214-4C96-833B-99260EA4356E}"/>
              </a:ext>
            </a:extLst>
          </p:cNvPr>
          <p:cNvSpPr/>
          <p:nvPr/>
        </p:nvSpPr>
        <p:spPr>
          <a:xfrm rot="8044164">
            <a:off x="1184324" y="209226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7" name="TextBox 26">
            <a:extLst>
              <a:ext uri="{FF2B5EF4-FFF2-40B4-BE49-F238E27FC236}">
                <a16:creationId xmlns:a16="http://schemas.microsoft.com/office/drawing/2014/main" id="{7E5F41FB-4A12-41FA-ACB7-F0D2A6ED7A32}"/>
              </a:ext>
            </a:extLst>
          </p:cNvPr>
          <p:cNvSpPr txBox="1"/>
          <p:nvPr/>
        </p:nvSpPr>
        <p:spPr>
          <a:xfrm>
            <a:off x="401411" y="1376238"/>
            <a:ext cx="1143087" cy="230832"/>
          </a:xfrm>
          <a:prstGeom prst="rect">
            <a:avLst/>
          </a:prstGeom>
          <a:noFill/>
        </p:spPr>
        <p:txBody>
          <a:bodyPr wrap="square" rtlCol="0">
            <a:spAutoFit/>
          </a:bodyPr>
          <a:lstStyle/>
          <a:p>
            <a:pPr algn="ctr"/>
            <a:r>
              <a:rPr lang="en-AU" sz="900" b="0" dirty="0">
                <a:solidFill>
                  <a:schemeClr val="tx1"/>
                </a:solidFill>
              </a:rPr>
              <a:t>Southern Cross</a:t>
            </a:r>
          </a:p>
        </p:txBody>
      </p:sp>
      <p:sp>
        <p:nvSpPr>
          <p:cNvPr id="31" name="TextBox 30">
            <a:extLst>
              <a:ext uri="{FF2B5EF4-FFF2-40B4-BE49-F238E27FC236}">
                <a16:creationId xmlns:a16="http://schemas.microsoft.com/office/drawing/2014/main" id="{0EB7743F-BAE7-4541-A0E2-41EAAB7418D7}"/>
              </a:ext>
            </a:extLst>
          </p:cNvPr>
          <p:cNvSpPr txBox="1"/>
          <p:nvPr/>
        </p:nvSpPr>
        <p:spPr>
          <a:xfrm>
            <a:off x="2081113" y="4686056"/>
            <a:ext cx="886962" cy="200055"/>
          </a:xfrm>
          <a:prstGeom prst="rect">
            <a:avLst/>
          </a:prstGeom>
          <a:noFill/>
        </p:spPr>
        <p:txBody>
          <a:bodyPr wrap="square" rtlCol="0">
            <a:spAutoFit/>
          </a:bodyPr>
          <a:lstStyle/>
          <a:p>
            <a:pPr algn="l"/>
            <a:r>
              <a:rPr lang="en-AU" sz="700" b="1" dirty="0">
                <a:solidFill>
                  <a:schemeClr val="tx1"/>
                </a:solidFill>
              </a:rPr>
              <a:t>Traralgon</a:t>
            </a:r>
          </a:p>
        </p:txBody>
      </p:sp>
      <p:sp>
        <p:nvSpPr>
          <p:cNvPr id="7" name="Freeform: Shape 6">
            <a:extLst>
              <a:ext uri="{FF2B5EF4-FFF2-40B4-BE49-F238E27FC236}">
                <a16:creationId xmlns:a16="http://schemas.microsoft.com/office/drawing/2014/main" id="{D130BFF3-1700-4818-9495-4D99EA37CF93}"/>
              </a:ext>
            </a:extLst>
          </p:cNvPr>
          <p:cNvSpPr/>
          <p:nvPr/>
        </p:nvSpPr>
        <p:spPr>
          <a:xfrm>
            <a:off x="1832959" y="4472887"/>
            <a:ext cx="908005" cy="185437"/>
          </a:xfrm>
          <a:custGeom>
            <a:avLst/>
            <a:gdLst>
              <a:gd name="connsiteX0" fmla="*/ 0 w 908005"/>
              <a:gd name="connsiteY0" fmla="*/ 6394 h 185437"/>
              <a:gd name="connsiteX1" fmla="*/ 79930 w 908005"/>
              <a:gd name="connsiteY1" fmla="*/ 63944 h 185437"/>
              <a:gd name="connsiteX2" fmla="*/ 105507 w 908005"/>
              <a:gd name="connsiteY2" fmla="*/ 92719 h 185437"/>
              <a:gd name="connsiteX3" fmla="*/ 159860 w 908005"/>
              <a:gd name="connsiteY3" fmla="*/ 108705 h 185437"/>
              <a:gd name="connsiteX4" fmla="*/ 278156 w 908005"/>
              <a:gd name="connsiteY4" fmla="*/ 124691 h 185437"/>
              <a:gd name="connsiteX5" fmla="*/ 364481 w 908005"/>
              <a:gd name="connsiteY5" fmla="*/ 159860 h 185437"/>
              <a:gd name="connsiteX6" fmla="*/ 412439 w 908005"/>
              <a:gd name="connsiteY6" fmla="*/ 163057 h 185437"/>
              <a:gd name="connsiteX7" fmla="*/ 447608 w 908005"/>
              <a:gd name="connsiteY7" fmla="*/ 153465 h 185437"/>
              <a:gd name="connsiteX8" fmla="*/ 485974 w 908005"/>
              <a:gd name="connsiteY8" fmla="*/ 185437 h 185437"/>
              <a:gd name="connsiteX9" fmla="*/ 581891 w 908005"/>
              <a:gd name="connsiteY9" fmla="*/ 159860 h 185437"/>
              <a:gd name="connsiteX10" fmla="*/ 623454 w 908005"/>
              <a:gd name="connsiteY10" fmla="*/ 153465 h 185437"/>
              <a:gd name="connsiteX11" fmla="*/ 677807 w 908005"/>
              <a:gd name="connsiteY11" fmla="*/ 124691 h 185437"/>
              <a:gd name="connsiteX12" fmla="*/ 716173 w 908005"/>
              <a:gd name="connsiteY12" fmla="*/ 124691 h 185437"/>
              <a:gd name="connsiteX13" fmla="*/ 732159 w 908005"/>
              <a:gd name="connsiteY13" fmla="*/ 105507 h 185437"/>
              <a:gd name="connsiteX14" fmla="*/ 728962 w 908005"/>
              <a:gd name="connsiteY14" fmla="*/ 60747 h 185437"/>
              <a:gd name="connsiteX15" fmla="*/ 748145 w 908005"/>
              <a:gd name="connsiteY15" fmla="*/ 38366 h 185437"/>
              <a:gd name="connsiteX16" fmla="*/ 818484 w 908005"/>
              <a:gd name="connsiteY16" fmla="*/ 12789 h 185437"/>
              <a:gd name="connsiteX17" fmla="*/ 866442 w 908005"/>
              <a:gd name="connsiteY17" fmla="*/ 0 h 185437"/>
              <a:gd name="connsiteX18" fmla="*/ 908005 w 908005"/>
              <a:gd name="connsiteY18" fmla="*/ 3197 h 18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005" h="185437">
                <a:moveTo>
                  <a:pt x="0" y="6394"/>
                </a:moveTo>
                <a:lnTo>
                  <a:pt x="79930" y="63944"/>
                </a:lnTo>
                <a:lnTo>
                  <a:pt x="105507" y="92719"/>
                </a:lnTo>
                <a:lnTo>
                  <a:pt x="159860" y="108705"/>
                </a:lnTo>
                <a:lnTo>
                  <a:pt x="278156" y="124691"/>
                </a:lnTo>
                <a:lnTo>
                  <a:pt x="364481" y="159860"/>
                </a:lnTo>
                <a:lnTo>
                  <a:pt x="412439" y="163057"/>
                </a:lnTo>
                <a:lnTo>
                  <a:pt x="447608" y="153465"/>
                </a:lnTo>
                <a:lnTo>
                  <a:pt x="485974" y="185437"/>
                </a:lnTo>
                <a:lnTo>
                  <a:pt x="581891" y="159860"/>
                </a:lnTo>
                <a:lnTo>
                  <a:pt x="623454" y="153465"/>
                </a:lnTo>
                <a:lnTo>
                  <a:pt x="677807" y="124691"/>
                </a:lnTo>
                <a:lnTo>
                  <a:pt x="716173" y="124691"/>
                </a:lnTo>
                <a:lnTo>
                  <a:pt x="732159" y="105507"/>
                </a:lnTo>
                <a:lnTo>
                  <a:pt x="728962" y="60747"/>
                </a:lnTo>
                <a:lnTo>
                  <a:pt x="748145" y="38366"/>
                </a:lnTo>
                <a:lnTo>
                  <a:pt x="818484" y="12789"/>
                </a:lnTo>
                <a:lnTo>
                  <a:pt x="866442" y="0"/>
                </a:lnTo>
                <a:lnTo>
                  <a:pt x="908005" y="3197"/>
                </a:lnTo>
              </a:path>
            </a:pathLst>
          </a:custGeom>
          <a:noFill/>
          <a:ln w="12700">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3" name="Oval 12">
            <a:extLst>
              <a:ext uri="{FF2B5EF4-FFF2-40B4-BE49-F238E27FC236}">
                <a16:creationId xmlns:a16="http://schemas.microsoft.com/office/drawing/2014/main" id="{47649449-6D8F-4D60-8BEF-CDCEF33FF701}"/>
              </a:ext>
            </a:extLst>
          </p:cNvPr>
          <p:cNvSpPr/>
          <p:nvPr/>
        </p:nvSpPr>
        <p:spPr>
          <a:xfrm>
            <a:off x="2726271" y="4458172"/>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14" name="Oval 13">
            <a:extLst>
              <a:ext uri="{FF2B5EF4-FFF2-40B4-BE49-F238E27FC236}">
                <a16:creationId xmlns:a16="http://schemas.microsoft.com/office/drawing/2014/main" id="{B22A7425-56B4-4A3F-957D-7EC8C46B3C74}"/>
              </a:ext>
            </a:extLst>
          </p:cNvPr>
          <p:cNvSpPr/>
          <p:nvPr/>
        </p:nvSpPr>
        <p:spPr>
          <a:xfrm>
            <a:off x="2314113" y="4627753"/>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15" name="Oval 14">
            <a:extLst>
              <a:ext uri="{FF2B5EF4-FFF2-40B4-BE49-F238E27FC236}">
                <a16:creationId xmlns:a16="http://schemas.microsoft.com/office/drawing/2014/main" id="{FECF5AE6-66EB-4FD2-B8C0-6CFC94ADF7B8}"/>
              </a:ext>
            </a:extLst>
          </p:cNvPr>
          <p:cNvSpPr/>
          <p:nvPr/>
        </p:nvSpPr>
        <p:spPr>
          <a:xfrm>
            <a:off x="1797524" y="4447251"/>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39" name="Freeform: Shape 38">
            <a:extLst>
              <a:ext uri="{FF2B5EF4-FFF2-40B4-BE49-F238E27FC236}">
                <a16:creationId xmlns:a16="http://schemas.microsoft.com/office/drawing/2014/main" id="{7C26F6C2-A369-494D-919A-947AB9F23106}"/>
              </a:ext>
            </a:extLst>
          </p:cNvPr>
          <p:cNvSpPr/>
          <p:nvPr/>
        </p:nvSpPr>
        <p:spPr>
          <a:xfrm>
            <a:off x="1027942" y="444934"/>
            <a:ext cx="7188591" cy="2897945"/>
          </a:xfrm>
          <a:custGeom>
            <a:avLst/>
            <a:gdLst>
              <a:gd name="connsiteX0" fmla="*/ 0 w 7188591"/>
              <a:gd name="connsiteY0" fmla="*/ 1364566 h 2897945"/>
              <a:gd name="connsiteX1" fmla="*/ 1491176 w 7188591"/>
              <a:gd name="connsiteY1" fmla="*/ 2897945 h 2897945"/>
              <a:gd name="connsiteX2" fmla="*/ 4318782 w 7188591"/>
              <a:gd name="connsiteY2" fmla="*/ 2883877 h 2897945"/>
              <a:gd name="connsiteX3" fmla="*/ 7188591 w 7188591"/>
              <a:gd name="connsiteY3" fmla="*/ 0 h 2897945"/>
            </a:gdLst>
            <a:ahLst/>
            <a:cxnLst>
              <a:cxn ang="0">
                <a:pos x="connsiteX0" y="connsiteY0"/>
              </a:cxn>
              <a:cxn ang="0">
                <a:pos x="connsiteX1" y="connsiteY1"/>
              </a:cxn>
              <a:cxn ang="0">
                <a:pos x="connsiteX2" y="connsiteY2"/>
              </a:cxn>
              <a:cxn ang="0">
                <a:pos x="connsiteX3" y="connsiteY3"/>
              </a:cxn>
            </a:cxnLst>
            <a:rect l="l" t="t" r="r" b="b"/>
            <a:pathLst>
              <a:path w="7188591" h="2897945">
                <a:moveTo>
                  <a:pt x="0" y="1364566"/>
                </a:moveTo>
                <a:lnTo>
                  <a:pt x="1491176" y="2897945"/>
                </a:lnTo>
                <a:lnTo>
                  <a:pt x="4318782" y="2883877"/>
                </a:lnTo>
                <a:lnTo>
                  <a:pt x="7188591"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41" name="Freeform: Shape 40">
            <a:extLst>
              <a:ext uri="{FF2B5EF4-FFF2-40B4-BE49-F238E27FC236}">
                <a16:creationId xmlns:a16="http://schemas.microsoft.com/office/drawing/2014/main" id="{E983BF1F-62E4-4A59-8763-1B05C454F47C}"/>
              </a:ext>
            </a:extLst>
          </p:cNvPr>
          <p:cNvSpPr/>
          <p:nvPr/>
        </p:nvSpPr>
        <p:spPr>
          <a:xfrm rot="8044164">
            <a:off x="1482052" y="22842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42" name="Freeform: Shape 41">
            <a:extLst>
              <a:ext uri="{FF2B5EF4-FFF2-40B4-BE49-F238E27FC236}">
                <a16:creationId xmlns:a16="http://schemas.microsoft.com/office/drawing/2014/main" id="{1558F0E6-1BC8-4347-8166-99F97FE83102}"/>
              </a:ext>
            </a:extLst>
          </p:cNvPr>
          <p:cNvSpPr/>
          <p:nvPr/>
        </p:nvSpPr>
        <p:spPr>
          <a:xfrm rot="8044164">
            <a:off x="1662162" y="257969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43" name="Freeform: Shape 42">
            <a:extLst>
              <a:ext uri="{FF2B5EF4-FFF2-40B4-BE49-F238E27FC236}">
                <a16:creationId xmlns:a16="http://schemas.microsoft.com/office/drawing/2014/main" id="{DE35FB25-4658-41AB-ABB4-68A2A62326D1}"/>
              </a:ext>
            </a:extLst>
          </p:cNvPr>
          <p:cNvSpPr/>
          <p:nvPr/>
        </p:nvSpPr>
        <p:spPr>
          <a:xfrm rot="8044164">
            <a:off x="1920415" y="273763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44" name="Freeform: Shape 43">
            <a:extLst>
              <a:ext uri="{FF2B5EF4-FFF2-40B4-BE49-F238E27FC236}">
                <a16:creationId xmlns:a16="http://schemas.microsoft.com/office/drawing/2014/main" id="{58E9D2A4-8BB7-49E1-A1AF-95347509572F}"/>
              </a:ext>
            </a:extLst>
          </p:cNvPr>
          <p:cNvSpPr/>
          <p:nvPr/>
        </p:nvSpPr>
        <p:spPr>
          <a:xfrm rot="8044164">
            <a:off x="2100130" y="304121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9" name="Oval 28">
            <a:extLst>
              <a:ext uri="{FF2B5EF4-FFF2-40B4-BE49-F238E27FC236}">
                <a16:creationId xmlns:a16="http://schemas.microsoft.com/office/drawing/2014/main" id="{0038961F-5B8C-48AF-8752-6F3A5C90A803}"/>
              </a:ext>
            </a:extLst>
          </p:cNvPr>
          <p:cNvSpPr/>
          <p:nvPr/>
        </p:nvSpPr>
        <p:spPr>
          <a:xfrm>
            <a:off x="895934" y="1682463"/>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5" name="Oval 44">
            <a:extLst>
              <a:ext uri="{FF2B5EF4-FFF2-40B4-BE49-F238E27FC236}">
                <a16:creationId xmlns:a16="http://schemas.microsoft.com/office/drawing/2014/main" id="{652F85F4-046C-4DC9-976B-28790B28E67E}"/>
              </a:ext>
            </a:extLst>
          </p:cNvPr>
          <p:cNvSpPr/>
          <p:nvPr/>
        </p:nvSpPr>
        <p:spPr>
          <a:xfrm>
            <a:off x="7017523" y="1433119"/>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6" name="Oval 45">
            <a:extLst>
              <a:ext uri="{FF2B5EF4-FFF2-40B4-BE49-F238E27FC236}">
                <a16:creationId xmlns:a16="http://schemas.microsoft.com/office/drawing/2014/main" id="{3B484DE2-8C8B-4825-8451-C0FD6DFCCEF0}"/>
              </a:ext>
            </a:extLst>
          </p:cNvPr>
          <p:cNvSpPr/>
          <p:nvPr/>
        </p:nvSpPr>
        <p:spPr>
          <a:xfrm>
            <a:off x="8071511" y="373909"/>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7" name="Freeform: Shape 46">
            <a:extLst>
              <a:ext uri="{FF2B5EF4-FFF2-40B4-BE49-F238E27FC236}">
                <a16:creationId xmlns:a16="http://schemas.microsoft.com/office/drawing/2014/main" id="{8E3C9433-AC42-4D3F-90C9-873F79CE7E39}"/>
              </a:ext>
            </a:extLst>
          </p:cNvPr>
          <p:cNvSpPr/>
          <p:nvPr/>
        </p:nvSpPr>
        <p:spPr>
          <a:xfrm rot="16200000">
            <a:off x="2668168" y="33078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48" name="Freeform: Shape 47">
            <a:extLst>
              <a:ext uri="{FF2B5EF4-FFF2-40B4-BE49-F238E27FC236}">
                <a16:creationId xmlns:a16="http://schemas.microsoft.com/office/drawing/2014/main" id="{725BF394-A6E8-4FB9-A080-6EFDF5A3D583}"/>
              </a:ext>
            </a:extLst>
          </p:cNvPr>
          <p:cNvSpPr/>
          <p:nvPr/>
        </p:nvSpPr>
        <p:spPr>
          <a:xfrm rot="13539714">
            <a:off x="7650850" y="101010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49" name="Freeform: Shape 48">
            <a:extLst>
              <a:ext uri="{FF2B5EF4-FFF2-40B4-BE49-F238E27FC236}">
                <a16:creationId xmlns:a16="http://schemas.microsoft.com/office/drawing/2014/main" id="{AFDB4665-3027-4930-A0DD-FD75254D4C29}"/>
              </a:ext>
            </a:extLst>
          </p:cNvPr>
          <p:cNvSpPr/>
          <p:nvPr/>
        </p:nvSpPr>
        <p:spPr>
          <a:xfrm rot="13539714">
            <a:off x="7988760" y="66111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50" name="Freeform: Shape 49">
            <a:extLst>
              <a:ext uri="{FF2B5EF4-FFF2-40B4-BE49-F238E27FC236}">
                <a16:creationId xmlns:a16="http://schemas.microsoft.com/office/drawing/2014/main" id="{2CC77B66-9E28-442C-8459-6FA244F3170D}"/>
              </a:ext>
            </a:extLst>
          </p:cNvPr>
          <p:cNvSpPr/>
          <p:nvPr/>
        </p:nvSpPr>
        <p:spPr>
          <a:xfrm rot="13539714">
            <a:off x="6702758" y="186279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51" name="Freeform: Shape 50">
            <a:extLst>
              <a:ext uri="{FF2B5EF4-FFF2-40B4-BE49-F238E27FC236}">
                <a16:creationId xmlns:a16="http://schemas.microsoft.com/office/drawing/2014/main" id="{67C81B54-6F08-4400-B572-A37A28FE02FC}"/>
              </a:ext>
            </a:extLst>
          </p:cNvPr>
          <p:cNvSpPr/>
          <p:nvPr/>
        </p:nvSpPr>
        <p:spPr>
          <a:xfrm rot="13539714">
            <a:off x="6331596" y="223391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2" name="Freeform: Shape 51">
            <a:extLst>
              <a:ext uri="{FF2B5EF4-FFF2-40B4-BE49-F238E27FC236}">
                <a16:creationId xmlns:a16="http://schemas.microsoft.com/office/drawing/2014/main" id="{B9B4E053-8B79-4E94-9BF0-0B481F91D568}"/>
              </a:ext>
            </a:extLst>
          </p:cNvPr>
          <p:cNvSpPr/>
          <p:nvPr/>
        </p:nvSpPr>
        <p:spPr>
          <a:xfrm rot="13539714">
            <a:off x="6150937" y="252001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3" name="Freeform: Shape 52">
            <a:extLst>
              <a:ext uri="{FF2B5EF4-FFF2-40B4-BE49-F238E27FC236}">
                <a16:creationId xmlns:a16="http://schemas.microsoft.com/office/drawing/2014/main" id="{C84A920A-0F45-4B6E-BBFA-055A55F01AD2}"/>
              </a:ext>
            </a:extLst>
          </p:cNvPr>
          <p:cNvSpPr/>
          <p:nvPr/>
        </p:nvSpPr>
        <p:spPr>
          <a:xfrm rot="13539714">
            <a:off x="5910632" y="265214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4" name="Freeform: Shape 53">
            <a:extLst>
              <a:ext uri="{FF2B5EF4-FFF2-40B4-BE49-F238E27FC236}">
                <a16:creationId xmlns:a16="http://schemas.microsoft.com/office/drawing/2014/main" id="{92DCAD5A-E838-46B8-B80B-D037C276DCB5}"/>
              </a:ext>
            </a:extLst>
          </p:cNvPr>
          <p:cNvSpPr/>
          <p:nvPr/>
        </p:nvSpPr>
        <p:spPr>
          <a:xfrm rot="13539714">
            <a:off x="5528462" y="3037089"/>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5" name="Freeform: Shape 54">
            <a:extLst>
              <a:ext uri="{FF2B5EF4-FFF2-40B4-BE49-F238E27FC236}">
                <a16:creationId xmlns:a16="http://schemas.microsoft.com/office/drawing/2014/main" id="{98550771-DDD8-4F33-8176-0042C702123E}"/>
              </a:ext>
            </a:extLst>
          </p:cNvPr>
          <p:cNvSpPr/>
          <p:nvPr/>
        </p:nvSpPr>
        <p:spPr>
          <a:xfrm rot="13539714">
            <a:off x="5755165" y="291483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6" name="Freeform: Shape 55">
            <a:extLst>
              <a:ext uri="{FF2B5EF4-FFF2-40B4-BE49-F238E27FC236}">
                <a16:creationId xmlns:a16="http://schemas.microsoft.com/office/drawing/2014/main" id="{88D1371C-7C8D-4F09-99E0-65920FE268E7}"/>
              </a:ext>
            </a:extLst>
          </p:cNvPr>
          <p:cNvSpPr/>
          <p:nvPr/>
        </p:nvSpPr>
        <p:spPr>
          <a:xfrm rot="13539714">
            <a:off x="5362860" y="331363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57" name="TextBox 56">
            <a:extLst>
              <a:ext uri="{FF2B5EF4-FFF2-40B4-BE49-F238E27FC236}">
                <a16:creationId xmlns:a16="http://schemas.microsoft.com/office/drawing/2014/main" id="{F51A062F-4AC6-435C-9B4B-D9DDA042C437}"/>
              </a:ext>
            </a:extLst>
          </p:cNvPr>
          <p:cNvSpPr txBox="1"/>
          <p:nvPr/>
        </p:nvSpPr>
        <p:spPr>
          <a:xfrm>
            <a:off x="7731958" y="950334"/>
            <a:ext cx="1111106" cy="230832"/>
          </a:xfrm>
          <a:prstGeom prst="rect">
            <a:avLst/>
          </a:prstGeom>
          <a:noFill/>
        </p:spPr>
        <p:txBody>
          <a:bodyPr wrap="square" rtlCol="0">
            <a:spAutoFit/>
          </a:bodyPr>
          <a:lstStyle/>
          <a:p>
            <a:pPr algn="l"/>
            <a:r>
              <a:rPr lang="en-AU" sz="900" b="0" dirty="0">
                <a:solidFill>
                  <a:srgbClr val="13A2A6"/>
                </a:solidFill>
              </a:rPr>
              <a:t>Sale</a:t>
            </a:r>
          </a:p>
        </p:txBody>
      </p:sp>
      <p:sp>
        <p:nvSpPr>
          <p:cNvPr id="58" name="TextBox 57">
            <a:extLst>
              <a:ext uri="{FF2B5EF4-FFF2-40B4-BE49-F238E27FC236}">
                <a16:creationId xmlns:a16="http://schemas.microsoft.com/office/drawing/2014/main" id="{975FA6B1-DC0A-4318-BDFA-8E2399A66ACA}"/>
              </a:ext>
            </a:extLst>
          </p:cNvPr>
          <p:cNvSpPr txBox="1"/>
          <p:nvPr/>
        </p:nvSpPr>
        <p:spPr>
          <a:xfrm>
            <a:off x="7470927" y="1227361"/>
            <a:ext cx="1111106" cy="230832"/>
          </a:xfrm>
          <a:prstGeom prst="rect">
            <a:avLst/>
          </a:prstGeom>
          <a:noFill/>
        </p:spPr>
        <p:txBody>
          <a:bodyPr wrap="square" rtlCol="0">
            <a:spAutoFit/>
          </a:bodyPr>
          <a:lstStyle/>
          <a:p>
            <a:pPr algn="l"/>
            <a:r>
              <a:rPr lang="en-AU" sz="900" b="0" dirty="0">
                <a:solidFill>
                  <a:srgbClr val="13A2A6"/>
                </a:solidFill>
              </a:rPr>
              <a:t>Rosedale</a:t>
            </a:r>
          </a:p>
        </p:txBody>
      </p:sp>
      <p:sp>
        <p:nvSpPr>
          <p:cNvPr id="59" name="Freeform: Shape 58">
            <a:extLst>
              <a:ext uri="{FF2B5EF4-FFF2-40B4-BE49-F238E27FC236}">
                <a16:creationId xmlns:a16="http://schemas.microsoft.com/office/drawing/2014/main" id="{A5D35306-711C-4ABB-BF03-2A07EEFD1278}"/>
              </a:ext>
            </a:extLst>
          </p:cNvPr>
          <p:cNvSpPr/>
          <p:nvPr/>
        </p:nvSpPr>
        <p:spPr>
          <a:xfrm rot="16200000">
            <a:off x="3556823" y="330786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0" name="TextBox 59">
            <a:extLst>
              <a:ext uri="{FF2B5EF4-FFF2-40B4-BE49-F238E27FC236}">
                <a16:creationId xmlns:a16="http://schemas.microsoft.com/office/drawing/2014/main" id="{DDC3722D-1521-43B1-B9CA-6B42A456DF07}"/>
              </a:ext>
            </a:extLst>
          </p:cNvPr>
          <p:cNvSpPr txBox="1"/>
          <p:nvPr/>
        </p:nvSpPr>
        <p:spPr>
          <a:xfrm>
            <a:off x="734460" y="2538295"/>
            <a:ext cx="885785" cy="230832"/>
          </a:xfrm>
          <a:prstGeom prst="rect">
            <a:avLst/>
          </a:prstGeom>
          <a:noFill/>
        </p:spPr>
        <p:txBody>
          <a:bodyPr wrap="square" rtlCol="0">
            <a:spAutoFit/>
          </a:bodyPr>
          <a:lstStyle/>
          <a:p>
            <a:pPr algn="l"/>
            <a:r>
              <a:rPr lang="en-AU" sz="900" b="0" dirty="0">
                <a:solidFill>
                  <a:srgbClr val="13A2A6"/>
                </a:solidFill>
              </a:rPr>
              <a:t>Caulfield</a:t>
            </a:r>
          </a:p>
        </p:txBody>
      </p:sp>
      <p:sp>
        <p:nvSpPr>
          <p:cNvPr id="61" name="TextBox 60">
            <a:extLst>
              <a:ext uri="{FF2B5EF4-FFF2-40B4-BE49-F238E27FC236}">
                <a16:creationId xmlns:a16="http://schemas.microsoft.com/office/drawing/2014/main" id="{646C3E3E-F675-4CE3-8E9F-89AC036C21C0}"/>
              </a:ext>
            </a:extLst>
          </p:cNvPr>
          <p:cNvSpPr txBox="1"/>
          <p:nvPr/>
        </p:nvSpPr>
        <p:spPr>
          <a:xfrm>
            <a:off x="1807008" y="2546398"/>
            <a:ext cx="1100498" cy="230832"/>
          </a:xfrm>
          <a:prstGeom prst="rect">
            <a:avLst/>
          </a:prstGeom>
          <a:noFill/>
        </p:spPr>
        <p:txBody>
          <a:bodyPr wrap="square" rtlCol="0">
            <a:spAutoFit/>
          </a:bodyPr>
          <a:lstStyle/>
          <a:p>
            <a:pPr algn="ctr"/>
            <a:r>
              <a:rPr lang="en-AU" sz="900" b="0" dirty="0">
                <a:solidFill>
                  <a:srgbClr val="13A2A6"/>
                </a:solidFill>
              </a:rPr>
              <a:t>Clayton</a:t>
            </a:r>
          </a:p>
        </p:txBody>
      </p:sp>
      <p:sp>
        <p:nvSpPr>
          <p:cNvPr id="62" name="TextBox 61">
            <a:extLst>
              <a:ext uri="{FF2B5EF4-FFF2-40B4-BE49-F238E27FC236}">
                <a16:creationId xmlns:a16="http://schemas.microsoft.com/office/drawing/2014/main" id="{0E9A6A62-7196-4844-BC8C-4B9587037113}"/>
              </a:ext>
            </a:extLst>
          </p:cNvPr>
          <p:cNvSpPr txBox="1"/>
          <p:nvPr/>
        </p:nvSpPr>
        <p:spPr>
          <a:xfrm>
            <a:off x="1009211" y="2969113"/>
            <a:ext cx="1100498" cy="230832"/>
          </a:xfrm>
          <a:prstGeom prst="rect">
            <a:avLst/>
          </a:prstGeom>
          <a:noFill/>
        </p:spPr>
        <p:txBody>
          <a:bodyPr wrap="square" rtlCol="0">
            <a:spAutoFit/>
          </a:bodyPr>
          <a:lstStyle/>
          <a:p>
            <a:pPr algn="r"/>
            <a:r>
              <a:rPr lang="en-AU" sz="900" b="0" dirty="0">
                <a:solidFill>
                  <a:srgbClr val="13A2A6"/>
                </a:solidFill>
              </a:rPr>
              <a:t>Dandenong</a:t>
            </a:r>
          </a:p>
        </p:txBody>
      </p:sp>
      <p:sp>
        <p:nvSpPr>
          <p:cNvPr id="63" name="TextBox 62">
            <a:extLst>
              <a:ext uri="{FF2B5EF4-FFF2-40B4-BE49-F238E27FC236}">
                <a16:creationId xmlns:a16="http://schemas.microsoft.com/office/drawing/2014/main" id="{5750BF1F-1583-4F9F-9066-9BA0EBBD2743}"/>
              </a:ext>
            </a:extLst>
          </p:cNvPr>
          <p:cNvSpPr txBox="1"/>
          <p:nvPr/>
        </p:nvSpPr>
        <p:spPr>
          <a:xfrm>
            <a:off x="2400055" y="2963066"/>
            <a:ext cx="731571" cy="230832"/>
          </a:xfrm>
          <a:prstGeom prst="rect">
            <a:avLst/>
          </a:prstGeom>
          <a:noFill/>
        </p:spPr>
        <p:txBody>
          <a:bodyPr wrap="square" rtlCol="0">
            <a:spAutoFit/>
          </a:bodyPr>
          <a:lstStyle/>
          <a:p>
            <a:pPr algn="l"/>
            <a:r>
              <a:rPr lang="en-AU" sz="900" b="0" dirty="0">
                <a:solidFill>
                  <a:srgbClr val="13A2A6"/>
                </a:solidFill>
              </a:rPr>
              <a:t>Berwick</a:t>
            </a:r>
          </a:p>
        </p:txBody>
      </p:sp>
      <p:sp>
        <p:nvSpPr>
          <p:cNvPr id="64" name="TextBox 63">
            <a:extLst>
              <a:ext uri="{FF2B5EF4-FFF2-40B4-BE49-F238E27FC236}">
                <a16:creationId xmlns:a16="http://schemas.microsoft.com/office/drawing/2014/main" id="{BECB83B6-EE8D-4EC3-AD71-3A10F3966689}"/>
              </a:ext>
            </a:extLst>
          </p:cNvPr>
          <p:cNvSpPr txBox="1"/>
          <p:nvPr/>
        </p:nvSpPr>
        <p:spPr>
          <a:xfrm>
            <a:off x="2811768" y="3409855"/>
            <a:ext cx="862276" cy="230832"/>
          </a:xfrm>
          <a:prstGeom prst="rect">
            <a:avLst/>
          </a:prstGeom>
          <a:noFill/>
        </p:spPr>
        <p:txBody>
          <a:bodyPr wrap="square" rtlCol="0">
            <a:spAutoFit/>
          </a:bodyPr>
          <a:lstStyle/>
          <a:p>
            <a:pPr algn="l"/>
            <a:r>
              <a:rPr lang="en-AU" sz="900" b="0" dirty="0">
                <a:solidFill>
                  <a:srgbClr val="13A2A6"/>
                </a:solidFill>
              </a:rPr>
              <a:t>Pakenham</a:t>
            </a:r>
          </a:p>
        </p:txBody>
      </p:sp>
      <p:sp>
        <p:nvSpPr>
          <p:cNvPr id="65" name="TextBox 64">
            <a:extLst>
              <a:ext uri="{FF2B5EF4-FFF2-40B4-BE49-F238E27FC236}">
                <a16:creationId xmlns:a16="http://schemas.microsoft.com/office/drawing/2014/main" id="{18DD3B0A-F5E8-4C68-B39A-BE5EA4748A13}"/>
              </a:ext>
            </a:extLst>
          </p:cNvPr>
          <p:cNvSpPr txBox="1"/>
          <p:nvPr/>
        </p:nvSpPr>
        <p:spPr>
          <a:xfrm>
            <a:off x="3630428" y="3394242"/>
            <a:ext cx="773806" cy="230832"/>
          </a:xfrm>
          <a:prstGeom prst="rect">
            <a:avLst/>
          </a:prstGeom>
          <a:noFill/>
        </p:spPr>
        <p:txBody>
          <a:bodyPr wrap="square" rtlCol="0">
            <a:spAutoFit/>
          </a:bodyPr>
          <a:lstStyle/>
          <a:p>
            <a:pPr algn="l"/>
            <a:r>
              <a:rPr lang="en-AU" sz="900" b="0" dirty="0">
                <a:solidFill>
                  <a:srgbClr val="13A2A6"/>
                </a:solidFill>
              </a:rPr>
              <a:t>Tynong</a:t>
            </a:r>
          </a:p>
        </p:txBody>
      </p:sp>
      <p:sp>
        <p:nvSpPr>
          <p:cNvPr id="66" name="TextBox 65">
            <a:extLst>
              <a:ext uri="{FF2B5EF4-FFF2-40B4-BE49-F238E27FC236}">
                <a16:creationId xmlns:a16="http://schemas.microsoft.com/office/drawing/2014/main" id="{50248730-4A58-48B7-82F6-3EFDFB5CE1DE}"/>
              </a:ext>
            </a:extLst>
          </p:cNvPr>
          <p:cNvSpPr txBox="1"/>
          <p:nvPr/>
        </p:nvSpPr>
        <p:spPr>
          <a:xfrm>
            <a:off x="3282071" y="2701452"/>
            <a:ext cx="652205" cy="369332"/>
          </a:xfrm>
          <a:prstGeom prst="rect">
            <a:avLst/>
          </a:prstGeom>
          <a:noFill/>
        </p:spPr>
        <p:txBody>
          <a:bodyPr wrap="square" rtlCol="0">
            <a:spAutoFit/>
          </a:bodyPr>
          <a:lstStyle/>
          <a:p>
            <a:pPr algn="ctr"/>
            <a:r>
              <a:rPr lang="en-AU" sz="900" b="0" dirty="0">
                <a:solidFill>
                  <a:srgbClr val="13A2A6"/>
                </a:solidFill>
              </a:rPr>
              <a:t>Nar </a:t>
            </a:r>
            <a:r>
              <a:rPr lang="en-AU" sz="900" b="0" dirty="0" err="1">
                <a:solidFill>
                  <a:srgbClr val="13A2A6"/>
                </a:solidFill>
              </a:rPr>
              <a:t>Nar</a:t>
            </a:r>
            <a:endParaRPr lang="en-AU" sz="900" b="0" dirty="0">
              <a:solidFill>
                <a:srgbClr val="13A2A6"/>
              </a:solidFill>
            </a:endParaRPr>
          </a:p>
          <a:p>
            <a:pPr algn="ctr"/>
            <a:r>
              <a:rPr lang="en-AU" sz="900" b="0" dirty="0">
                <a:solidFill>
                  <a:srgbClr val="13A2A6"/>
                </a:solidFill>
              </a:rPr>
              <a:t>Goon</a:t>
            </a:r>
          </a:p>
        </p:txBody>
      </p:sp>
      <p:sp>
        <p:nvSpPr>
          <p:cNvPr id="67" name="TextBox 66">
            <a:extLst>
              <a:ext uri="{FF2B5EF4-FFF2-40B4-BE49-F238E27FC236}">
                <a16:creationId xmlns:a16="http://schemas.microsoft.com/office/drawing/2014/main" id="{657D6BFC-AA81-4F55-8B59-689881F8DDB2}"/>
              </a:ext>
            </a:extLst>
          </p:cNvPr>
          <p:cNvSpPr txBox="1"/>
          <p:nvPr/>
        </p:nvSpPr>
        <p:spPr>
          <a:xfrm>
            <a:off x="4045090" y="2959018"/>
            <a:ext cx="711043" cy="230832"/>
          </a:xfrm>
          <a:prstGeom prst="rect">
            <a:avLst/>
          </a:prstGeom>
          <a:noFill/>
        </p:spPr>
        <p:txBody>
          <a:bodyPr wrap="square" rtlCol="0">
            <a:spAutoFit/>
          </a:bodyPr>
          <a:lstStyle/>
          <a:p>
            <a:pPr algn="l"/>
            <a:r>
              <a:rPr lang="en-AU" sz="900" b="0" dirty="0">
                <a:solidFill>
                  <a:srgbClr val="13A2A6"/>
                </a:solidFill>
              </a:rPr>
              <a:t>Garfield</a:t>
            </a:r>
          </a:p>
        </p:txBody>
      </p:sp>
      <p:sp>
        <p:nvSpPr>
          <p:cNvPr id="68" name="TextBox 67">
            <a:extLst>
              <a:ext uri="{FF2B5EF4-FFF2-40B4-BE49-F238E27FC236}">
                <a16:creationId xmlns:a16="http://schemas.microsoft.com/office/drawing/2014/main" id="{ACE4C48E-DA2E-4965-BAB9-E6D9BCA26A68}"/>
              </a:ext>
            </a:extLst>
          </p:cNvPr>
          <p:cNvSpPr txBox="1"/>
          <p:nvPr/>
        </p:nvSpPr>
        <p:spPr>
          <a:xfrm>
            <a:off x="4534541" y="3404928"/>
            <a:ext cx="711043" cy="230832"/>
          </a:xfrm>
          <a:prstGeom prst="rect">
            <a:avLst/>
          </a:prstGeom>
          <a:noFill/>
        </p:spPr>
        <p:txBody>
          <a:bodyPr wrap="square" rtlCol="0">
            <a:spAutoFit/>
          </a:bodyPr>
          <a:lstStyle/>
          <a:p>
            <a:pPr algn="l"/>
            <a:r>
              <a:rPr lang="en-AU" sz="900" b="0" dirty="0">
                <a:solidFill>
                  <a:srgbClr val="13A2A6"/>
                </a:solidFill>
              </a:rPr>
              <a:t>Bunyip</a:t>
            </a:r>
          </a:p>
        </p:txBody>
      </p:sp>
      <p:sp>
        <p:nvSpPr>
          <p:cNvPr id="69" name="TextBox 68">
            <a:extLst>
              <a:ext uri="{FF2B5EF4-FFF2-40B4-BE49-F238E27FC236}">
                <a16:creationId xmlns:a16="http://schemas.microsoft.com/office/drawing/2014/main" id="{A482A8F5-FB35-499B-9C1A-71EED6CC58D8}"/>
              </a:ext>
            </a:extLst>
          </p:cNvPr>
          <p:cNvSpPr txBox="1"/>
          <p:nvPr/>
        </p:nvSpPr>
        <p:spPr>
          <a:xfrm>
            <a:off x="5468654" y="3272958"/>
            <a:ext cx="898494" cy="230832"/>
          </a:xfrm>
          <a:prstGeom prst="rect">
            <a:avLst/>
          </a:prstGeom>
          <a:noFill/>
        </p:spPr>
        <p:txBody>
          <a:bodyPr wrap="square" rtlCol="0">
            <a:spAutoFit/>
          </a:bodyPr>
          <a:lstStyle/>
          <a:p>
            <a:pPr algn="l"/>
            <a:r>
              <a:rPr lang="en-AU" sz="900" b="0" dirty="0">
                <a:solidFill>
                  <a:srgbClr val="13A2A6"/>
                </a:solidFill>
              </a:rPr>
              <a:t>Longwarry</a:t>
            </a:r>
          </a:p>
        </p:txBody>
      </p:sp>
      <p:sp>
        <p:nvSpPr>
          <p:cNvPr id="70" name="TextBox 69">
            <a:extLst>
              <a:ext uri="{FF2B5EF4-FFF2-40B4-BE49-F238E27FC236}">
                <a16:creationId xmlns:a16="http://schemas.microsoft.com/office/drawing/2014/main" id="{FE61B8BC-7FFE-45AC-A704-93D431D51329}"/>
              </a:ext>
            </a:extLst>
          </p:cNvPr>
          <p:cNvSpPr txBox="1"/>
          <p:nvPr/>
        </p:nvSpPr>
        <p:spPr>
          <a:xfrm>
            <a:off x="5861255" y="2855341"/>
            <a:ext cx="898494" cy="230832"/>
          </a:xfrm>
          <a:prstGeom prst="rect">
            <a:avLst/>
          </a:prstGeom>
          <a:noFill/>
        </p:spPr>
        <p:txBody>
          <a:bodyPr wrap="square" rtlCol="0">
            <a:spAutoFit/>
          </a:bodyPr>
          <a:lstStyle/>
          <a:p>
            <a:pPr algn="l"/>
            <a:r>
              <a:rPr lang="en-AU" sz="900" b="0" dirty="0">
                <a:solidFill>
                  <a:srgbClr val="13A2A6"/>
                </a:solidFill>
              </a:rPr>
              <a:t>Warragul</a:t>
            </a:r>
          </a:p>
        </p:txBody>
      </p:sp>
      <p:sp>
        <p:nvSpPr>
          <p:cNvPr id="71" name="TextBox 70">
            <a:extLst>
              <a:ext uri="{FF2B5EF4-FFF2-40B4-BE49-F238E27FC236}">
                <a16:creationId xmlns:a16="http://schemas.microsoft.com/office/drawing/2014/main" id="{CCC40B5B-E12B-4A33-8875-0F0EACD95141}"/>
              </a:ext>
            </a:extLst>
          </p:cNvPr>
          <p:cNvSpPr txBox="1"/>
          <p:nvPr/>
        </p:nvSpPr>
        <p:spPr>
          <a:xfrm>
            <a:off x="6256378" y="2475349"/>
            <a:ext cx="774068" cy="230832"/>
          </a:xfrm>
          <a:prstGeom prst="rect">
            <a:avLst/>
          </a:prstGeom>
          <a:noFill/>
        </p:spPr>
        <p:txBody>
          <a:bodyPr wrap="square" rtlCol="0">
            <a:spAutoFit/>
          </a:bodyPr>
          <a:lstStyle/>
          <a:p>
            <a:pPr algn="l"/>
            <a:r>
              <a:rPr lang="en-AU" sz="900" b="0" dirty="0">
                <a:solidFill>
                  <a:srgbClr val="13A2A6"/>
                </a:solidFill>
              </a:rPr>
              <a:t>Trafalgar</a:t>
            </a:r>
          </a:p>
        </p:txBody>
      </p:sp>
      <p:sp>
        <p:nvSpPr>
          <p:cNvPr id="72" name="TextBox 71">
            <a:extLst>
              <a:ext uri="{FF2B5EF4-FFF2-40B4-BE49-F238E27FC236}">
                <a16:creationId xmlns:a16="http://schemas.microsoft.com/office/drawing/2014/main" id="{3DD5E43C-EDFC-4EDA-B9D9-61D60FE0FB4C}"/>
              </a:ext>
            </a:extLst>
          </p:cNvPr>
          <p:cNvSpPr txBox="1"/>
          <p:nvPr/>
        </p:nvSpPr>
        <p:spPr>
          <a:xfrm>
            <a:off x="5030276" y="2367803"/>
            <a:ext cx="899808" cy="230832"/>
          </a:xfrm>
          <a:prstGeom prst="rect">
            <a:avLst/>
          </a:prstGeom>
          <a:noFill/>
        </p:spPr>
        <p:txBody>
          <a:bodyPr wrap="square" rtlCol="0">
            <a:spAutoFit/>
          </a:bodyPr>
          <a:lstStyle/>
          <a:p>
            <a:pPr algn="r"/>
            <a:r>
              <a:rPr lang="en-AU" sz="900" b="0" dirty="0">
                <a:solidFill>
                  <a:srgbClr val="13A2A6"/>
                </a:solidFill>
              </a:rPr>
              <a:t>Yarragon</a:t>
            </a:r>
          </a:p>
        </p:txBody>
      </p:sp>
      <p:sp>
        <p:nvSpPr>
          <p:cNvPr id="73" name="TextBox 72">
            <a:extLst>
              <a:ext uri="{FF2B5EF4-FFF2-40B4-BE49-F238E27FC236}">
                <a16:creationId xmlns:a16="http://schemas.microsoft.com/office/drawing/2014/main" id="{BC78F65C-5D07-4990-B9FC-EC7F7F577739}"/>
              </a:ext>
            </a:extLst>
          </p:cNvPr>
          <p:cNvSpPr txBox="1"/>
          <p:nvPr/>
        </p:nvSpPr>
        <p:spPr>
          <a:xfrm>
            <a:off x="5585260" y="1958898"/>
            <a:ext cx="774068" cy="230832"/>
          </a:xfrm>
          <a:prstGeom prst="rect">
            <a:avLst/>
          </a:prstGeom>
          <a:noFill/>
        </p:spPr>
        <p:txBody>
          <a:bodyPr wrap="square" rtlCol="0">
            <a:spAutoFit/>
          </a:bodyPr>
          <a:lstStyle/>
          <a:p>
            <a:pPr algn="r"/>
            <a:r>
              <a:rPr lang="en-AU" sz="900" b="0" dirty="0">
                <a:solidFill>
                  <a:srgbClr val="13A2A6"/>
                </a:solidFill>
              </a:rPr>
              <a:t>Moe</a:t>
            </a:r>
          </a:p>
        </p:txBody>
      </p:sp>
      <p:sp>
        <p:nvSpPr>
          <p:cNvPr id="75" name="TextBox 74">
            <a:extLst>
              <a:ext uri="{FF2B5EF4-FFF2-40B4-BE49-F238E27FC236}">
                <a16:creationId xmlns:a16="http://schemas.microsoft.com/office/drawing/2014/main" id="{778777E4-AE46-4ADB-8393-F5900CCAAA25}"/>
              </a:ext>
            </a:extLst>
          </p:cNvPr>
          <p:cNvSpPr txBox="1"/>
          <p:nvPr/>
        </p:nvSpPr>
        <p:spPr>
          <a:xfrm>
            <a:off x="4774864" y="2747596"/>
            <a:ext cx="774068" cy="230832"/>
          </a:xfrm>
          <a:prstGeom prst="rect">
            <a:avLst/>
          </a:prstGeom>
          <a:noFill/>
        </p:spPr>
        <p:txBody>
          <a:bodyPr wrap="square" rtlCol="0">
            <a:spAutoFit/>
          </a:bodyPr>
          <a:lstStyle/>
          <a:p>
            <a:pPr algn="r"/>
            <a:r>
              <a:rPr lang="en-AU" sz="900" b="0" dirty="0">
                <a:solidFill>
                  <a:srgbClr val="13A2A6"/>
                </a:solidFill>
              </a:rPr>
              <a:t>Drouin</a:t>
            </a:r>
          </a:p>
        </p:txBody>
      </p:sp>
      <p:sp>
        <p:nvSpPr>
          <p:cNvPr id="76" name="TextBox 75">
            <a:extLst>
              <a:ext uri="{FF2B5EF4-FFF2-40B4-BE49-F238E27FC236}">
                <a16:creationId xmlns:a16="http://schemas.microsoft.com/office/drawing/2014/main" id="{A7AA4B4E-6EB9-47C6-B584-A7E6F2D93330}"/>
              </a:ext>
            </a:extLst>
          </p:cNvPr>
          <p:cNvSpPr txBox="1"/>
          <p:nvPr/>
        </p:nvSpPr>
        <p:spPr>
          <a:xfrm>
            <a:off x="7200823" y="1462890"/>
            <a:ext cx="1015710" cy="230832"/>
          </a:xfrm>
          <a:prstGeom prst="rect">
            <a:avLst/>
          </a:prstGeom>
          <a:noFill/>
        </p:spPr>
        <p:txBody>
          <a:bodyPr wrap="square" rtlCol="0">
            <a:spAutoFit/>
          </a:bodyPr>
          <a:lstStyle/>
          <a:p>
            <a:pPr algn="l"/>
            <a:r>
              <a:rPr lang="en-AU" sz="900" b="0" dirty="0">
                <a:solidFill>
                  <a:schemeClr val="tx1"/>
                </a:solidFill>
              </a:rPr>
              <a:t>Traralgon</a:t>
            </a:r>
          </a:p>
        </p:txBody>
      </p:sp>
      <p:sp>
        <p:nvSpPr>
          <p:cNvPr id="77" name="TextBox 76">
            <a:extLst>
              <a:ext uri="{FF2B5EF4-FFF2-40B4-BE49-F238E27FC236}">
                <a16:creationId xmlns:a16="http://schemas.microsoft.com/office/drawing/2014/main" id="{D0734C82-9901-403D-A5F9-229F7FFD501B}"/>
              </a:ext>
            </a:extLst>
          </p:cNvPr>
          <p:cNvSpPr txBox="1"/>
          <p:nvPr/>
        </p:nvSpPr>
        <p:spPr>
          <a:xfrm>
            <a:off x="7118884" y="315965"/>
            <a:ext cx="894027" cy="230832"/>
          </a:xfrm>
          <a:prstGeom prst="rect">
            <a:avLst/>
          </a:prstGeom>
          <a:noFill/>
        </p:spPr>
        <p:txBody>
          <a:bodyPr wrap="square" rtlCol="0">
            <a:spAutoFit/>
          </a:bodyPr>
          <a:lstStyle/>
          <a:p>
            <a:pPr algn="r"/>
            <a:r>
              <a:rPr lang="en-AU" sz="900" b="0" dirty="0">
                <a:solidFill>
                  <a:schemeClr val="tx1"/>
                </a:solidFill>
              </a:rPr>
              <a:t>Bairnsdale</a:t>
            </a:r>
          </a:p>
        </p:txBody>
      </p:sp>
      <p:grpSp>
        <p:nvGrpSpPr>
          <p:cNvPr id="74" name="Group 73">
            <a:extLst>
              <a:ext uri="{FF2B5EF4-FFF2-40B4-BE49-F238E27FC236}">
                <a16:creationId xmlns:a16="http://schemas.microsoft.com/office/drawing/2014/main" id="{0BC1DC71-6599-42F6-9C7D-E8DD793A7C66}"/>
              </a:ext>
            </a:extLst>
          </p:cNvPr>
          <p:cNvGrpSpPr/>
          <p:nvPr userDrawn="1"/>
        </p:nvGrpSpPr>
        <p:grpSpPr>
          <a:xfrm>
            <a:off x="6633949" y="2933119"/>
            <a:ext cx="2519573" cy="2210677"/>
            <a:chOff x="6633949" y="2933119"/>
            <a:chExt cx="2519573" cy="2210677"/>
          </a:xfrm>
        </p:grpSpPr>
        <p:sp>
          <p:nvSpPr>
            <p:cNvPr id="78" name="Parallelogram 77">
              <a:extLst>
                <a:ext uri="{FF2B5EF4-FFF2-40B4-BE49-F238E27FC236}">
                  <a16:creationId xmlns:a16="http://schemas.microsoft.com/office/drawing/2014/main" id="{16A58F84-8017-47E1-A77F-112302EFE18E}"/>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prstClr val="white"/>
                </a:solidFill>
              </a:endParaRPr>
            </a:p>
          </p:txBody>
        </p:sp>
        <p:sp>
          <p:nvSpPr>
            <p:cNvPr id="79" name="Right Triangle 78">
              <a:extLst>
                <a:ext uri="{FF2B5EF4-FFF2-40B4-BE49-F238E27FC236}">
                  <a16:creationId xmlns:a16="http://schemas.microsoft.com/office/drawing/2014/main" id="{1AB92926-CEB1-47C3-9912-766562A203D5}"/>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a:solidFill>
                  <a:prstClr val="white"/>
                </a:solidFill>
              </a:endParaRPr>
            </a:p>
          </p:txBody>
        </p:sp>
        <p:sp>
          <p:nvSpPr>
            <p:cNvPr id="80" name="Trapezoid 79">
              <a:extLst>
                <a:ext uri="{FF2B5EF4-FFF2-40B4-BE49-F238E27FC236}">
                  <a16:creationId xmlns:a16="http://schemas.microsoft.com/office/drawing/2014/main" id="{04D0DF77-05CA-4725-AF68-CB612D5886A2}"/>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a:solidFill>
                  <a:prstClr val="white"/>
                </a:solidFill>
              </a:endParaRPr>
            </a:p>
          </p:txBody>
        </p:sp>
        <p:sp>
          <p:nvSpPr>
            <p:cNvPr id="81" name="Right Triangle 80">
              <a:extLst>
                <a:ext uri="{FF2B5EF4-FFF2-40B4-BE49-F238E27FC236}">
                  <a16:creationId xmlns:a16="http://schemas.microsoft.com/office/drawing/2014/main" id="{1DA813C7-74C1-4FBD-A763-FA3452C98570}"/>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prstClr val="white"/>
                </a:solidFill>
              </a:endParaRPr>
            </a:p>
          </p:txBody>
        </p:sp>
      </p:grpSp>
    </p:spTree>
    <p:extLst>
      <p:ext uri="{BB962C8B-B14F-4D97-AF65-F5344CB8AC3E}">
        <p14:creationId xmlns:p14="http://schemas.microsoft.com/office/powerpoint/2010/main" val="303000536"/>
      </p:ext>
    </p:extLst>
  </p:cSld>
  <p:clrMap bg1="lt1" tx1="dk1" bg2="lt2" tx2="dk2" accent1="accent1" accent2="accent2" accent3="accent3" accent4="accent4" accent5="accent5" accent6="accent6" hlink="hlink" folHlink="folHlink"/>
  <p:sldLayoutIdLst>
    <p:sldLayoutId id="2147484573"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19">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DEAF020-5BC7-4A70-BBBA-B9EF18A945D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23399" y="2882438"/>
            <a:ext cx="3140489" cy="21687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D84A8ED-BAEC-45B1-9DB8-2176B359538B}"/>
              </a:ext>
            </a:extLst>
          </p:cNvPr>
          <p:cNvSpPr txBox="1"/>
          <p:nvPr/>
        </p:nvSpPr>
        <p:spPr>
          <a:xfrm>
            <a:off x="1824113" y="4390882"/>
            <a:ext cx="734850" cy="200055"/>
          </a:xfrm>
          <a:prstGeom prst="rect">
            <a:avLst/>
          </a:prstGeom>
          <a:noFill/>
        </p:spPr>
        <p:txBody>
          <a:bodyPr wrap="square" rtlCol="0">
            <a:spAutoFit/>
          </a:bodyPr>
          <a:lstStyle/>
          <a:p>
            <a:pPr algn="l"/>
            <a:r>
              <a:rPr lang="en-AU" sz="700" b="1" dirty="0">
                <a:solidFill>
                  <a:schemeClr val="tx1"/>
                </a:solidFill>
              </a:rPr>
              <a:t>Melbourne</a:t>
            </a:r>
          </a:p>
        </p:txBody>
      </p:sp>
      <p:sp>
        <p:nvSpPr>
          <p:cNvPr id="9" name="TextBox 8">
            <a:extLst>
              <a:ext uri="{FF2B5EF4-FFF2-40B4-BE49-F238E27FC236}">
                <a16:creationId xmlns:a16="http://schemas.microsoft.com/office/drawing/2014/main" id="{E56A4586-9BEF-401A-9AEE-E858A638277A}"/>
              </a:ext>
            </a:extLst>
          </p:cNvPr>
          <p:cNvSpPr txBox="1"/>
          <p:nvPr/>
        </p:nvSpPr>
        <p:spPr>
          <a:xfrm>
            <a:off x="2514509" y="3634579"/>
            <a:ext cx="519324" cy="200055"/>
          </a:xfrm>
          <a:prstGeom prst="rect">
            <a:avLst/>
          </a:prstGeom>
          <a:noFill/>
        </p:spPr>
        <p:txBody>
          <a:bodyPr wrap="square" rtlCol="0">
            <a:spAutoFit/>
          </a:bodyPr>
          <a:lstStyle/>
          <a:p>
            <a:pPr algn="l"/>
            <a:r>
              <a:rPr lang="en-AU" sz="700" b="1" dirty="0">
                <a:solidFill>
                  <a:schemeClr val="tx1"/>
                </a:solidFill>
              </a:rPr>
              <a:t>Albury</a:t>
            </a:r>
          </a:p>
        </p:txBody>
      </p:sp>
      <p:sp>
        <p:nvSpPr>
          <p:cNvPr id="10" name="Freeform: Shape 9">
            <a:extLst>
              <a:ext uri="{FF2B5EF4-FFF2-40B4-BE49-F238E27FC236}">
                <a16:creationId xmlns:a16="http://schemas.microsoft.com/office/drawing/2014/main" id="{D62644D6-67A3-410A-BBA3-23E70A280638}"/>
              </a:ext>
            </a:extLst>
          </p:cNvPr>
          <p:cNvSpPr/>
          <p:nvPr/>
        </p:nvSpPr>
        <p:spPr>
          <a:xfrm rot="16200000">
            <a:off x="7295550" y="80301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11" name="Freeform: Shape 10">
            <a:extLst>
              <a:ext uri="{FF2B5EF4-FFF2-40B4-BE49-F238E27FC236}">
                <a16:creationId xmlns:a16="http://schemas.microsoft.com/office/drawing/2014/main" id="{7B28E9E2-2782-43BD-B45F-3A4EF9207209}"/>
              </a:ext>
            </a:extLst>
          </p:cNvPr>
          <p:cNvSpPr/>
          <p:nvPr/>
        </p:nvSpPr>
        <p:spPr>
          <a:xfrm rot="16200000">
            <a:off x="8225223" y="80297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13" name="TextBox 12">
            <a:extLst>
              <a:ext uri="{FF2B5EF4-FFF2-40B4-BE49-F238E27FC236}">
                <a16:creationId xmlns:a16="http://schemas.microsoft.com/office/drawing/2014/main" id="{EAF49C20-7DA8-4791-8776-AD9E8EB747C2}"/>
              </a:ext>
            </a:extLst>
          </p:cNvPr>
          <p:cNvSpPr txBox="1"/>
          <p:nvPr/>
        </p:nvSpPr>
        <p:spPr>
          <a:xfrm>
            <a:off x="1632409" y="3659532"/>
            <a:ext cx="766449" cy="200055"/>
          </a:xfrm>
          <a:prstGeom prst="rect">
            <a:avLst/>
          </a:prstGeom>
          <a:noFill/>
        </p:spPr>
        <p:txBody>
          <a:bodyPr wrap="square" rtlCol="0">
            <a:spAutoFit/>
          </a:bodyPr>
          <a:lstStyle/>
          <a:p>
            <a:pPr algn="ctr"/>
            <a:r>
              <a:rPr lang="en-AU" sz="700" b="1" dirty="0">
                <a:solidFill>
                  <a:schemeClr val="tx1"/>
                </a:solidFill>
              </a:rPr>
              <a:t>Shepparton</a:t>
            </a:r>
          </a:p>
        </p:txBody>
      </p:sp>
      <p:sp>
        <p:nvSpPr>
          <p:cNvPr id="18" name="Freeform: Shape 17">
            <a:extLst>
              <a:ext uri="{FF2B5EF4-FFF2-40B4-BE49-F238E27FC236}">
                <a16:creationId xmlns:a16="http://schemas.microsoft.com/office/drawing/2014/main" id="{00207C44-84F8-426B-B493-4B9C8B8516C3}"/>
              </a:ext>
            </a:extLst>
          </p:cNvPr>
          <p:cNvSpPr/>
          <p:nvPr/>
        </p:nvSpPr>
        <p:spPr>
          <a:xfrm rot="13551307">
            <a:off x="4692527" y="222232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19" name="Freeform: Shape 18">
            <a:extLst>
              <a:ext uri="{FF2B5EF4-FFF2-40B4-BE49-F238E27FC236}">
                <a16:creationId xmlns:a16="http://schemas.microsoft.com/office/drawing/2014/main" id="{2E4B8A54-CA7C-4230-B29A-F2360DF50013}"/>
              </a:ext>
            </a:extLst>
          </p:cNvPr>
          <p:cNvSpPr/>
          <p:nvPr/>
        </p:nvSpPr>
        <p:spPr>
          <a:xfrm rot="13628197">
            <a:off x="4915337" y="199975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1" name="Freeform: Shape 20">
            <a:extLst>
              <a:ext uri="{FF2B5EF4-FFF2-40B4-BE49-F238E27FC236}">
                <a16:creationId xmlns:a16="http://schemas.microsoft.com/office/drawing/2014/main" id="{A54ACBE5-6263-48EF-9FDB-59C2DBE9FB9F}"/>
              </a:ext>
            </a:extLst>
          </p:cNvPr>
          <p:cNvSpPr/>
          <p:nvPr/>
        </p:nvSpPr>
        <p:spPr>
          <a:xfrm rot="16200000">
            <a:off x="6580644" y="72393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2" name="Freeform: Shape 21">
            <a:extLst>
              <a:ext uri="{FF2B5EF4-FFF2-40B4-BE49-F238E27FC236}">
                <a16:creationId xmlns:a16="http://schemas.microsoft.com/office/drawing/2014/main" id="{35412820-6AB7-4F30-B47A-731F8D80E957}"/>
              </a:ext>
            </a:extLst>
          </p:cNvPr>
          <p:cNvSpPr/>
          <p:nvPr/>
        </p:nvSpPr>
        <p:spPr>
          <a:xfrm rot="16200000">
            <a:off x="7628769" y="722153"/>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23" name="TextBox 22">
            <a:extLst>
              <a:ext uri="{FF2B5EF4-FFF2-40B4-BE49-F238E27FC236}">
                <a16:creationId xmlns:a16="http://schemas.microsoft.com/office/drawing/2014/main" id="{AB4545E3-09E6-4BE1-A633-7CFAA477A820}"/>
              </a:ext>
            </a:extLst>
          </p:cNvPr>
          <p:cNvSpPr txBox="1"/>
          <p:nvPr/>
        </p:nvSpPr>
        <p:spPr>
          <a:xfrm>
            <a:off x="4311361" y="1603961"/>
            <a:ext cx="760330" cy="230832"/>
          </a:xfrm>
          <a:prstGeom prst="rect">
            <a:avLst/>
          </a:prstGeom>
          <a:noFill/>
        </p:spPr>
        <p:txBody>
          <a:bodyPr wrap="square" rtlCol="0">
            <a:spAutoFit/>
          </a:bodyPr>
          <a:lstStyle/>
          <a:p>
            <a:pPr algn="r"/>
            <a:r>
              <a:rPr lang="en-AU" sz="900" b="0" dirty="0">
                <a:solidFill>
                  <a:schemeClr val="tx1"/>
                </a:solidFill>
              </a:rPr>
              <a:t>Seymour</a:t>
            </a:r>
          </a:p>
        </p:txBody>
      </p:sp>
      <p:sp>
        <p:nvSpPr>
          <p:cNvPr id="24" name="TextBox 23">
            <a:extLst>
              <a:ext uri="{FF2B5EF4-FFF2-40B4-BE49-F238E27FC236}">
                <a16:creationId xmlns:a16="http://schemas.microsoft.com/office/drawing/2014/main" id="{8F9EA3DD-7354-4022-8C15-2635D497776B}"/>
              </a:ext>
            </a:extLst>
          </p:cNvPr>
          <p:cNvSpPr txBox="1"/>
          <p:nvPr/>
        </p:nvSpPr>
        <p:spPr>
          <a:xfrm>
            <a:off x="4627984" y="4269369"/>
            <a:ext cx="1259411" cy="230832"/>
          </a:xfrm>
          <a:prstGeom prst="rect">
            <a:avLst/>
          </a:prstGeom>
          <a:noFill/>
        </p:spPr>
        <p:txBody>
          <a:bodyPr wrap="square" rtlCol="0">
            <a:spAutoFit/>
          </a:bodyPr>
          <a:lstStyle/>
          <a:p>
            <a:pPr algn="l"/>
            <a:r>
              <a:rPr lang="en-AU" sz="900" b="0" dirty="0">
                <a:solidFill>
                  <a:srgbClr val="13A2A6"/>
                </a:solidFill>
              </a:rPr>
              <a:t>North Melbourne</a:t>
            </a:r>
          </a:p>
        </p:txBody>
      </p:sp>
      <p:sp>
        <p:nvSpPr>
          <p:cNvPr id="25" name="TextBox 24">
            <a:extLst>
              <a:ext uri="{FF2B5EF4-FFF2-40B4-BE49-F238E27FC236}">
                <a16:creationId xmlns:a16="http://schemas.microsoft.com/office/drawing/2014/main" id="{9F5F9238-43DC-4E05-9350-24E19C772FB8}"/>
              </a:ext>
            </a:extLst>
          </p:cNvPr>
          <p:cNvSpPr txBox="1"/>
          <p:nvPr/>
        </p:nvSpPr>
        <p:spPr>
          <a:xfrm>
            <a:off x="4627012" y="3597105"/>
            <a:ext cx="940505" cy="230832"/>
          </a:xfrm>
          <a:prstGeom prst="rect">
            <a:avLst/>
          </a:prstGeom>
          <a:noFill/>
        </p:spPr>
        <p:txBody>
          <a:bodyPr wrap="square" rtlCol="0">
            <a:spAutoFit/>
          </a:bodyPr>
          <a:lstStyle/>
          <a:p>
            <a:pPr algn="l"/>
            <a:r>
              <a:rPr lang="en-AU" sz="900" b="0" dirty="0">
                <a:solidFill>
                  <a:srgbClr val="13A2A6"/>
                </a:solidFill>
              </a:rPr>
              <a:t>Craigieburn</a:t>
            </a:r>
          </a:p>
        </p:txBody>
      </p:sp>
      <p:sp>
        <p:nvSpPr>
          <p:cNvPr id="26" name="TextBox 25">
            <a:extLst>
              <a:ext uri="{FF2B5EF4-FFF2-40B4-BE49-F238E27FC236}">
                <a16:creationId xmlns:a16="http://schemas.microsoft.com/office/drawing/2014/main" id="{4696DBD4-1B6B-4FA6-8729-BFFFAA6CF617}"/>
              </a:ext>
            </a:extLst>
          </p:cNvPr>
          <p:cNvSpPr txBox="1"/>
          <p:nvPr/>
        </p:nvSpPr>
        <p:spPr>
          <a:xfrm>
            <a:off x="4627971" y="3366177"/>
            <a:ext cx="1270987" cy="230832"/>
          </a:xfrm>
          <a:prstGeom prst="rect">
            <a:avLst/>
          </a:prstGeom>
          <a:noFill/>
        </p:spPr>
        <p:txBody>
          <a:bodyPr wrap="square" rtlCol="0">
            <a:spAutoFit/>
          </a:bodyPr>
          <a:lstStyle/>
          <a:p>
            <a:pPr algn="l"/>
            <a:r>
              <a:rPr lang="en-AU" sz="900" b="0" dirty="0">
                <a:solidFill>
                  <a:srgbClr val="13A2A6"/>
                </a:solidFill>
              </a:rPr>
              <a:t>Donnybrook</a:t>
            </a:r>
          </a:p>
        </p:txBody>
      </p:sp>
      <p:sp>
        <p:nvSpPr>
          <p:cNvPr id="27" name="TextBox 26">
            <a:extLst>
              <a:ext uri="{FF2B5EF4-FFF2-40B4-BE49-F238E27FC236}">
                <a16:creationId xmlns:a16="http://schemas.microsoft.com/office/drawing/2014/main" id="{C193523B-488D-4957-AABC-0FA3872CC6FF}"/>
              </a:ext>
            </a:extLst>
          </p:cNvPr>
          <p:cNvSpPr txBox="1"/>
          <p:nvPr/>
        </p:nvSpPr>
        <p:spPr>
          <a:xfrm>
            <a:off x="7760548" y="923656"/>
            <a:ext cx="1013461" cy="230832"/>
          </a:xfrm>
          <a:prstGeom prst="rect">
            <a:avLst/>
          </a:prstGeom>
          <a:noFill/>
        </p:spPr>
        <p:txBody>
          <a:bodyPr wrap="square" rtlCol="0">
            <a:spAutoFit/>
          </a:bodyPr>
          <a:lstStyle/>
          <a:p>
            <a:pPr algn="ctr"/>
            <a:r>
              <a:rPr lang="en-AU" sz="900" b="0" dirty="0">
                <a:solidFill>
                  <a:srgbClr val="13A2A6"/>
                </a:solidFill>
              </a:rPr>
              <a:t>Wodonga</a:t>
            </a:r>
          </a:p>
        </p:txBody>
      </p:sp>
      <p:sp>
        <p:nvSpPr>
          <p:cNvPr id="28" name="Freeform: Shape 27">
            <a:extLst>
              <a:ext uri="{FF2B5EF4-FFF2-40B4-BE49-F238E27FC236}">
                <a16:creationId xmlns:a16="http://schemas.microsoft.com/office/drawing/2014/main" id="{A958E336-B85D-49B4-9F87-A612EEE28D2A}"/>
              </a:ext>
            </a:extLst>
          </p:cNvPr>
          <p:cNvSpPr/>
          <p:nvPr/>
        </p:nvSpPr>
        <p:spPr>
          <a:xfrm>
            <a:off x="1835724" y="3749995"/>
            <a:ext cx="714983" cy="729574"/>
          </a:xfrm>
          <a:custGeom>
            <a:avLst/>
            <a:gdLst>
              <a:gd name="connsiteX0" fmla="*/ 0 w 714983"/>
              <a:gd name="connsiteY0" fmla="*/ 729574 h 729574"/>
              <a:gd name="connsiteX1" fmla="*/ 48638 w 714983"/>
              <a:gd name="connsiteY1" fmla="*/ 617706 h 729574"/>
              <a:gd name="connsiteX2" fmla="*/ 68093 w 714983"/>
              <a:gd name="connsiteY2" fmla="*/ 554476 h 729574"/>
              <a:gd name="connsiteX3" fmla="*/ 58366 w 714983"/>
              <a:gd name="connsiteY3" fmla="*/ 525294 h 729574"/>
              <a:gd name="connsiteX4" fmla="*/ 87549 w 714983"/>
              <a:gd name="connsiteY4" fmla="*/ 491247 h 729574"/>
              <a:gd name="connsiteX5" fmla="*/ 87549 w 714983"/>
              <a:gd name="connsiteY5" fmla="*/ 447472 h 729574"/>
              <a:gd name="connsiteX6" fmla="*/ 126459 w 714983"/>
              <a:gd name="connsiteY6" fmla="*/ 374515 h 729574"/>
              <a:gd name="connsiteX7" fmla="*/ 194553 w 714983"/>
              <a:gd name="connsiteY7" fmla="*/ 316149 h 729574"/>
              <a:gd name="connsiteX8" fmla="*/ 243191 w 714983"/>
              <a:gd name="connsiteY8" fmla="*/ 286966 h 729574"/>
              <a:gd name="connsiteX9" fmla="*/ 291830 w 714983"/>
              <a:gd name="connsiteY9" fmla="*/ 248055 h 729574"/>
              <a:gd name="connsiteX10" fmla="*/ 481519 w 714983"/>
              <a:gd name="connsiteY10" fmla="*/ 160506 h 729574"/>
              <a:gd name="connsiteX11" fmla="*/ 573932 w 714983"/>
              <a:gd name="connsiteY11" fmla="*/ 43774 h 729574"/>
              <a:gd name="connsiteX12" fmla="*/ 612842 w 714983"/>
              <a:gd name="connsiteY12" fmla="*/ 24319 h 729574"/>
              <a:gd name="connsiteX13" fmla="*/ 642025 w 714983"/>
              <a:gd name="connsiteY13" fmla="*/ 0 h 729574"/>
              <a:gd name="connsiteX14" fmla="*/ 714983 w 714983"/>
              <a:gd name="connsiteY14" fmla="*/ 14591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983" h="729574">
                <a:moveTo>
                  <a:pt x="0" y="729574"/>
                </a:moveTo>
                <a:lnTo>
                  <a:pt x="48638" y="617706"/>
                </a:lnTo>
                <a:lnTo>
                  <a:pt x="68093" y="554476"/>
                </a:lnTo>
                <a:lnTo>
                  <a:pt x="58366" y="525294"/>
                </a:lnTo>
                <a:lnTo>
                  <a:pt x="87549" y="491247"/>
                </a:lnTo>
                <a:lnTo>
                  <a:pt x="87549" y="447472"/>
                </a:lnTo>
                <a:lnTo>
                  <a:pt x="126459" y="374515"/>
                </a:lnTo>
                <a:lnTo>
                  <a:pt x="194553" y="316149"/>
                </a:lnTo>
                <a:lnTo>
                  <a:pt x="243191" y="286966"/>
                </a:lnTo>
                <a:lnTo>
                  <a:pt x="291830" y="248055"/>
                </a:lnTo>
                <a:lnTo>
                  <a:pt x="481519" y="160506"/>
                </a:lnTo>
                <a:lnTo>
                  <a:pt x="573932" y="43774"/>
                </a:lnTo>
                <a:lnTo>
                  <a:pt x="612842" y="24319"/>
                </a:lnTo>
                <a:lnTo>
                  <a:pt x="642025" y="0"/>
                </a:lnTo>
                <a:lnTo>
                  <a:pt x="714983" y="14591"/>
                </a:lnTo>
              </a:path>
            </a:pathLst>
          </a:custGeom>
          <a:noFill/>
          <a:ln>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29" name="Freeform: Shape 28">
            <a:extLst>
              <a:ext uri="{FF2B5EF4-FFF2-40B4-BE49-F238E27FC236}">
                <a16:creationId xmlns:a16="http://schemas.microsoft.com/office/drawing/2014/main" id="{378FBD00-652B-4A68-A2D7-66CBFC3AD9BC}"/>
              </a:ext>
            </a:extLst>
          </p:cNvPr>
          <p:cNvSpPr/>
          <p:nvPr/>
        </p:nvSpPr>
        <p:spPr>
          <a:xfrm>
            <a:off x="1952683" y="3870928"/>
            <a:ext cx="64043" cy="249059"/>
          </a:xfrm>
          <a:custGeom>
            <a:avLst/>
            <a:gdLst>
              <a:gd name="connsiteX0" fmla="*/ 3558 w 64043"/>
              <a:gd name="connsiteY0" fmla="*/ 249059 h 249059"/>
              <a:gd name="connsiteX1" fmla="*/ 0 w 64043"/>
              <a:gd name="connsiteY1" fmla="*/ 185015 h 249059"/>
              <a:gd name="connsiteX2" fmla="*/ 28464 w 64043"/>
              <a:gd name="connsiteY2" fmla="*/ 142319 h 249059"/>
              <a:gd name="connsiteX3" fmla="*/ 28464 w 64043"/>
              <a:gd name="connsiteY3" fmla="*/ 99624 h 249059"/>
              <a:gd name="connsiteX4" fmla="*/ 46253 w 64043"/>
              <a:gd name="connsiteY4" fmla="*/ 99624 h 249059"/>
              <a:gd name="connsiteX5" fmla="*/ 60485 w 64043"/>
              <a:gd name="connsiteY5" fmla="*/ 78276 h 249059"/>
              <a:gd name="connsiteX6" fmla="*/ 64043 w 64043"/>
              <a:gd name="connsiteY6" fmla="*/ 0 h 2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43" h="249059">
                <a:moveTo>
                  <a:pt x="3558" y="249059"/>
                </a:moveTo>
                <a:lnTo>
                  <a:pt x="0" y="185015"/>
                </a:lnTo>
                <a:lnTo>
                  <a:pt x="28464" y="142319"/>
                </a:lnTo>
                <a:lnTo>
                  <a:pt x="28464" y="99624"/>
                </a:lnTo>
                <a:lnTo>
                  <a:pt x="46253" y="99624"/>
                </a:lnTo>
                <a:lnTo>
                  <a:pt x="60485" y="78276"/>
                </a:lnTo>
                <a:lnTo>
                  <a:pt x="64043" y="0"/>
                </a:lnTo>
              </a:path>
            </a:pathLst>
          </a:custGeom>
          <a:noFill/>
          <a:ln>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7" name="Oval 16">
            <a:extLst>
              <a:ext uri="{FF2B5EF4-FFF2-40B4-BE49-F238E27FC236}">
                <a16:creationId xmlns:a16="http://schemas.microsoft.com/office/drawing/2014/main" id="{4D0AE8EF-927E-4480-895A-990025390712}"/>
              </a:ext>
            </a:extLst>
          </p:cNvPr>
          <p:cNvSpPr/>
          <p:nvPr/>
        </p:nvSpPr>
        <p:spPr>
          <a:xfrm>
            <a:off x="1814105" y="4453499"/>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31" name="Oval 30">
            <a:extLst>
              <a:ext uri="{FF2B5EF4-FFF2-40B4-BE49-F238E27FC236}">
                <a16:creationId xmlns:a16="http://schemas.microsoft.com/office/drawing/2014/main" id="{BA558B92-D406-44A4-BF1F-4CD00FDE89C5}"/>
              </a:ext>
            </a:extLst>
          </p:cNvPr>
          <p:cNvSpPr/>
          <p:nvPr/>
        </p:nvSpPr>
        <p:spPr>
          <a:xfrm>
            <a:off x="1914874" y="4112141"/>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32" name="Oval 31">
            <a:extLst>
              <a:ext uri="{FF2B5EF4-FFF2-40B4-BE49-F238E27FC236}">
                <a16:creationId xmlns:a16="http://schemas.microsoft.com/office/drawing/2014/main" id="{001879A0-9A22-4493-B2B4-FDAB0C266BD6}"/>
              </a:ext>
            </a:extLst>
          </p:cNvPr>
          <p:cNvSpPr/>
          <p:nvPr/>
        </p:nvSpPr>
        <p:spPr>
          <a:xfrm>
            <a:off x="2011345" y="3856569"/>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16" name="Oval 15">
            <a:extLst>
              <a:ext uri="{FF2B5EF4-FFF2-40B4-BE49-F238E27FC236}">
                <a16:creationId xmlns:a16="http://schemas.microsoft.com/office/drawing/2014/main" id="{30F18B17-BF91-4C52-82D5-49F4D78D5102}"/>
              </a:ext>
            </a:extLst>
          </p:cNvPr>
          <p:cNvSpPr/>
          <p:nvPr/>
        </p:nvSpPr>
        <p:spPr>
          <a:xfrm>
            <a:off x="2522141" y="3729727"/>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sp>
        <p:nvSpPr>
          <p:cNvPr id="33" name="TextBox 32">
            <a:extLst>
              <a:ext uri="{FF2B5EF4-FFF2-40B4-BE49-F238E27FC236}">
                <a16:creationId xmlns:a16="http://schemas.microsoft.com/office/drawing/2014/main" id="{8D9E4C16-9FA2-4DF5-B17E-79DB1C5B47F5}"/>
              </a:ext>
            </a:extLst>
          </p:cNvPr>
          <p:cNvSpPr txBox="1"/>
          <p:nvPr/>
        </p:nvSpPr>
        <p:spPr>
          <a:xfrm>
            <a:off x="1906597" y="4054758"/>
            <a:ext cx="644110" cy="200055"/>
          </a:xfrm>
          <a:prstGeom prst="rect">
            <a:avLst/>
          </a:prstGeom>
          <a:noFill/>
        </p:spPr>
        <p:txBody>
          <a:bodyPr wrap="square" rtlCol="0">
            <a:spAutoFit/>
          </a:bodyPr>
          <a:lstStyle/>
          <a:p>
            <a:pPr algn="l"/>
            <a:r>
              <a:rPr lang="en-AU" sz="700" b="1" dirty="0">
                <a:solidFill>
                  <a:schemeClr val="tx1"/>
                </a:solidFill>
              </a:rPr>
              <a:t>Seymour</a:t>
            </a:r>
          </a:p>
        </p:txBody>
      </p:sp>
      <p:sp>
        <p:nvSpPr>
          <p:cNvPr id="34" name="TextBox 33">
            <a:extLst>
              <a:ext uri="{FF2B5EF4-FFF2-40B4-BE49-F238E27FC236}">
                <a16:creationId xmlns:a16="http://schemas.microsoft.com/office/drawing/2014/main" id="{18880D0A-0865-49E5-8919-ED80FEB90DF2}"/>
              </a:ext>
            </a:extLst>
          </p:cNvPr>
          <p:cNvSpPr txBox="1"/>
          <p:nvPr/>
        </p:nvSpPr>
        <p:spPr>
          <a:xfrm>
            <a:off x="4627984" y="4048701"/>
            <a:ext cx="1259411" cy="230832"/>
          </a:xfrm>
          <a:prstGeom prst="rect">
            <a:avLst/>
          </a:prstGeom>
          <a:noFill/>
        </p:spPr>
        <p:txBody>
          <a:bodyPr wrap="square" rtlCol="0">
            <a:spAutoFit/>
          </a:bodyPr>
          <a:lstStyle/>
          <a:p>
            <a:pPr algn="l"/>
            <a:r>
              <a:rPr lang="en-AU" sz="900" b="0" dirty="0">
                <a:solidFill>
                  <a:srgbClr val="13A2A6"/>
                </a:solidFill>
              </a:rPr>
              <a:t>Essendon</a:t>
            </a:r>
          </a:p>
        </p:txBody>
      </p:sp>
      <p:sp>
        <p:nvSpPr>
          <p:cNvPr id="35" name="TextBox 34">
            <a:extLst>
              <a:ext uri="{FF2B5EF4-FFF2-40B4-BE49-F238E27FC236}">
                <a16:creationId xmlns:a16="http://schemas.microsoft.com/office/drawing/2014/main" id="{0520E000-7064-47F2-9617-6D3407CA0C39}"/>
              </a:ext>
            </a:extLst>
          </p:cNvPr>
          <p:cNvSpPr txBox="1"/>
          <p:nvPr/>
        </p:nvSpPr>
        <p:spPr>
          <a:xfrm>
            <a:off x="4627985" y="3828033"/>
            <a:ext cx="1259411" cy="230832"/>
          </a:xfrm>
          <a:prstGeom prst="rect">
            <a:avLst/>
          </a:prstGeom>
          <a:noFill/>
        </p:spPr>
        <p:txBody>
          <a:bodyPr wrap="square" rtlCol="0">
            <a:spAutoFit/>
          </a:bodyPr>
          <a:lstStyle/>
          <a:p>
            <a:pPr algn="l"/>
            <a:r>
              <a:rPr lang="en-AU" sz="900" b="0" dirty="0" err="1">
                <a:solidFill>
                  <a:srgbClr val="13A2A6"/>
                </a:solidFill>
              </a:rPr>
              <a:t>Broadmeadows</a:t>
            </a:r>
            <a:endParaRPr lang="en-AU" sz="900" b="0" dirty="0">
              <a:solidFill>
                <a:srgbClr val="13A2A6"/>
              </a:solidFill>
            </a:endParaRPr>
          </a:p>
        </p:txBody>
      </p:sp>
      <p:sp>
        <p:nvSpPr>
          <p:cNvPr id="36" name="TextBox 35">
            <a:extLst>
              <a:ext uri="{FF2B5EF4-FFF2-40B4-BE49-F238E27FC236}">
                <a16:creationId xmlns:a16="http://schemas.microsoft.com/office/drawing/2014/main" id="{88C9CD26-217B-484D-9C95-CF55A86A4E06}"/>
              </a:ext>
            </a:extLst>
          </p:cNvPr>
          <p:cNvSpPr txBox="1"/>
          <p:nvPr/>
        </p:nvSpPr>
        <p:spPr>
          <a:xfrm>
            <a:off x="4617013" y="4600118"/>
            <a:ext cx="1259411" cy="230832"/>
          </a:xfrm>
          <a:prstGeom prst="rect">
            <a:avLst/>
          </a:prstGeom>
          <a:noFill/>
        </p:spPr>
        <p:txBody>
          <a:bodyPr wrap="square" rtlCol="0">
            <a:spAutoFit/>
          </a:bodyPr>
          <a:lstStyle/>
          <a:p>
            <a:pPr algn="l"/>
            <a:r>
              <a:rPr lang="en-AU" sz="900" b="0" dirty="0">
                <a:solidFill>
                  <a:schemeClr val="tx1"/>
                </a:solidFill>
              </a:rPr>
              <a:t>Southern Cross</a:t>
            </a:r>
          </a:p>
        </p:txBody>
      </p:sp>
      <p:sp>
        <p:nvSpPr>
          <p:cNvPr id="37" name="Freeform: Shape 36">
            <a:extLst>
              <a:ext uri="{FF2B5EF4-FFF2-40B4-BE49-F238E27FC236}">
                <a16:creationId xmlns:a16="http://schemas.microsoft.com/office/drawing/2014/main" id="{65B51D04-C322-4B6F-A3C5-4FBFFCD0037D}"/>
              </a:ext>
            </a:extLst>
          </p:cNvPr>
          <p:cNvSpPr/>
          <p:nvPr/>
        </p:nvSpPr>
        <p:spPr>
          <a:xfrm>
            <a:off x="4524533" y="763952"/>
            <a:ext cx="4807974" cy="3908323"/>
          </a:xfrm>
          <a:custGeom>
            <a:avLst/>
            <a:gdLst>
              <a:gd name="connsiteX0" fmla="*/ 0 w 4807974"/>
              <a:gd name="connsiteY0" fmla="*/ 3908323 h 3908323"/>
              <a:gd name="connsiteX1" fmla="*/ 0 w 4807974"/>
              <a:gd name="connsiteY1" fmla="*/ 1622323 h 3908323"/>
              <a:gd name="connsiteX2" fmla="*/ 1644445 w 4807974"/>
              <a:gd name="connsiteY2" fmla="*/ 0 h 3908323"/>
              <a:gd name="connsiteX3" fmla="*/ 4807974 w 4807974"/>
              <a:gd name="connsiteY3" fmla="*/ 0 h 3908323"/>
            </a:gdLst>
            <a:ahLst/>
            <a:cxnLst>
              <a:cxn ang="0">
                <a:pos x="connsiteX0" y="connsiteY0"/>
              </a:cxn>
              <a:cxn ang="0">
                <a:pos x="connsiteX1" y="connsiteY1"/>
              </a:cxn>
              <a:cxn ang="0">
                <a:pos x="connsiteX2" y="connsiteY2"/>
              </a:cxn>
              <a:cxn ang="0">
                <a:pos x="connsiteX3" y="connsiteY3"/>
              </a:cxn>
            </a:cxnLst>
            <a:rect l="l" t="t" r="r" b="b"/>
            <a:pathLst>
              <a:path w="4807974" h="3908323">
                <a:moveTo>
                  <a:pt x="0" y="3908323"/>
                </a:moveTo>
                <a:lnTo>
                  <a:pt x="0" y="1622323"/>
                </a:lnTo>
                <a:lnTo>
                  <a:pt x="1644445" y="0"/>
                </a:lnTo>
                <a:lnTo>
                  <a:pt x="4807974"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39" name="Rectangle 38">
            <a:extLst>
              <a:ext uri="{FF2B5EF4-FFF2-40B4-BE49-F238E27FC236}">
                <a16:creationId xmlns:a16="http://schemas.microsoft.com/office/drawing/2014/main" id="{9EC5EBEC-E67F-47AD-B8E0-9A9E26B77091}"/>
              </a:ext>
            </a:extLst>
          </p:cNvPr>
          <p:cNvSpPr/>
          <p:nvPr/>
        </p:nvSpPr>
        <p:spPr>
          <a:xfrm>
            <a:off x="8701192" y="571854"/>
            <a:ext cx="695344" cy="4445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a:p>
        </p:txBody>
      </p:sp>
      <p:sp>
        <p:nvSpPr>
          <p:cNvPr id="38" name="Freeform: Shape 37">
            <a:extLst>
              <a:ext uri="{FF2B5EF4-FFF2-40B4-BE49-F238E27FC236}">
                <a16:creationId xmlns:a16="http://schemas.microsoft.com/office/drawing/2014/main" id="{03422F63-C971-437B-8703-C5D6F689CD30}"/>
              </a:ext>
            </a:extLst>
          </p:cNvPr>
          <p:cNvSpPr/>
          <p:nvPr/>
        </p:nvSpPr>
        <p:spPr>
          <a:xfrm flipH="1">
            <a:off x="5157234" y="526045"/>
            <a:ext cx="45719" cy="1167056"/>
          </a:xfrm>
          <a:custGeom>
            <a:avLst/>
            <a:gdLst>
              <a:gd name="connsiteX0" fmla="*/ 0 w 0"/>
              <a:gd name="connsiteY0" fmla="*/ 1467465 h 1467465"/>
              <a:gd name="connsiteX1" fmla="*/ 0 w 0"/>
              <a:gd name="connsiteY1" fmla="*/ 0 h 1467465"/>
            </a:gdLst>
            <a:ahLst/>
            <a:cxnLst>
              <a:cxn ang="0">
                <a:pos x="connsiteX0" y="connsiteY0"/>
              </a:cxn>
              <a:cxn ang="0">
                <a:pos x="connsiteX1" y="connsiteY1"/>
              </a:cxn>
            </a:cxnLst>
            <a:rect l="l" t="t" r="r" b="b"/>
            <a:pathLst>
              <a:path h="1467465">
                <a:moveTo>
                  <a:pt x="0" y="1467465"/>
                </a:moveTo>
                <a:lnTo>
                  <a:pt x="0"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40" name="Oval 39">
            <a:extLst>
              <a:ext uri="{FF2B5EF4-FFF2-40B4-BE49-F238E27FC236}">
                <a16:creationId xmlns:a16="http://schemas.microsoft.com/office/drawing/2014/main" id="{9588744B-5DBC-491E-B227-AAABE5BB3038}"/>
              </a:ext>
            </a:extLst>
          </p:cNvPr>
          <p:cNvSpPr/>
          <p:nvPr/>
        </p:nvSpPr>
        <p:spPr>
          <a:xfrm>
            <a:off x="5094959" y="1630611"/>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1" name="Oval 40">
            <a:extLst>
              <a:ext uri="{FF2B5EF4-FFF2-40B4-BE49-F238E27FC236}">
                <a16:creationId xmlns:a16="http://schemas.microsoft.com/office/drawing/2014/main" id="{8408DC8A-ACE0-41AA-B026-058C442FE09B}"/>
              </a:ext>
            </a:extLst>
          </p:cNvPr>
          <p:cNvSpPr/>
          <p:nvPr/>
        </p:nvSpPr>
        <p:spPr>
          <a:xfrm>
            <a:off x="5100567" y="391130"/>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2" name="Oval 41">
            <a:extLst>
              <a:ext uri="{FF2B5EF4-FFF2-40B4-BE49-F238E27FC236}">
                <a16:creationId xmlns:a16="http://schemas.microsoft.com/office/drawing/2014/main" id="{34EB8B5C-E999-4AC3-A547-50CFA6068567}"/>
              </a:ext>
            </a:extLst>
          </p:cNvPr>
          <p:cNvSpPr/>
          <p:nvPr/>
        </p:nvSpPr>
        <p:spPr>
          <a:xfrm>
            <a:off x="8624644" y="652983"/>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43" name="TextBox 42">
            <a:extLst>
              <a:ext uri="{FF2B5EF4-FFF2-40B4-BE49-F238E27FC236}">
                <a16:creationId xmlns:a16="http://schemas.microsoft.com/office/drawing/2014/main" id="{29A0367B-AB8C-4D23-9F68-B4B63F212349}"/>
              </a:ext>
            </a:extLst>
          </p:cNvPr>
          <p:cNvSpPr txBox="1"/>
          <p:nvPr/>
        </p:nvSpPr>
        <p:spPr>
          <a:xfrm>
            <a:off x="4628929" y="3133014"/>
            <a:ext cx="1270987" cy="230832"/>
          </a:xfrm>
          <a:prstGeom prst="rect">
            <a:avLst/>
          </a:prstGeom>
          <a:noFill/>
        </p:spPr>
        <p:txBody>
          <a:bodyPr wrap="square" rtlCol="0">
            <a:spAutoFit/>
          </a:bodyPr>
          <a:lstStyle/>
          <a:p>
            <a:pPr algn="l"/>
            <a:r>
              <a:rPr lang="en-AU" sz="900" b="0" dirty="0">
                <a:solidFill>
                  <a:srgbClr val="13A2A6"/>
                </a:solidFill>
              </a:rPr>
              <a:t>Wallan</a:t>
            </a:r>
          </a:p>
        </p:txBody>
      </p:sp>
      <p:sp>
        <p:nvSpPr>
          <p:cNvPr id="44" name="TextBox 43">
            <a:extLst>
              <a:ext uri="{FF2B5EF4-FFF2-40B4-BE49-F238E27FC236}">
                <a16:creationId xmlns:a16="http://schemas.microsoft.com/office/drawing/2014/main" id="{5C0909B0-A75A-4776-8F2D-3B754D6E33A7}"/>
              </a:ext>
            </a:extLst>
          </p:cNvPr>
          <p:cNvSpPr txBox="1"/>
          <p:nvPr/>
        </p:nvSpPr>
        <p:spPr>
          <a:xfrm>
            <a:off x="4628929" y="2916431"/>
            <a:ext cx="1593828" cy="230832"/>
          </a:xfrm>
          <a:prstGeom prst="rect">
            <a:avLst/>
          </a:prstGeom>
          <a:noFill/>
        </p:spPr>
        <p:txBody>
          <a:bodyPr wrap="square" rtlCol="0">
            <a:spAutoFit/>
          </a:bodyPr>
          <a:lstStyle/>
          <a:p>
            <a:pPr algn="l"/>
            <a:r>
              <a:rPr lang="en-AU" sz="900" b="0" dirty="0">
                <a:solidFill>
                  <a:srgbClr val="13A2A6"/>
                </a:solidFill>
              </a:rPr>
              <a:t>Heathcote Junction</a:t>
            </a:r>
          </a:p>
        </p:txBody>
      </p:sp>
      <p:sp>
        <p:nvSpPr>
          <p:cNvPr id="45" name="TextBox 44">
            <a:extLst>
              <a:ext uri="{FF2B5EF4-FFF2-40B4-BE49-F238E27FC236}">
                <a16:creationId xmlns:a16="http://schemas.microsoft.com/office/drawing/2014/main" id="{EE30A936-6621-4FE5-9161-E7950B822427}"/>
              </a:ext>
            </a:extLst>
          </p:cNvPr>
          <p:cNvSpPr txBox="1"/>
          <p:nvPr/>
        </p:nvSpPr>
        <p:spPr>
          <a:xfrm>
            <a:off x="4627971" y="2684412"/>
            <a:ext cx="851318" cy="230832"/>
          </a:xfrm>
          <a:prstGeom prst="rect">
            <a:avLst/>
          </a:prstGeom>
          <a:noFill/>
        </p:spPr>
        <p:txBody>
          <a:bodyPr wrap="square" rtlCol="0">
            <a:spAutoFit/>
          </a:bodyPr>
          <a:lstStyle/>
          <a:p>
            <a:pPr algn="l"/>
            <a:r>
              <a:rPr lang="en-AU" sz="900" b="0" dirty="0">
                <a:solidFill>
                  <a:srgbClr val="13A2A6"/>
                </a:solidFill>
              </a:rPr>
              <a:t>Wandong</a:t>
            </a:r>
          </a:p>
        </p:txBody>
      </p:sp>
      <p:sp>
        <p:nvSpPr>
          <p:cNvPr id="46" name="TextBox 45">
            <a:extLst>
              <a:ext uri="{FF2B5EF4-FFF2-40B4-BE49-F238E27FC236}">
                <a16:creationId xmlns:a16="http://schemas.microsoft.com/office/drawing/2014/main" id="{CF99CDC0-F733-4D8E-8A7F-228DF8128FE1}"/>
              </a:ext>
            </a:extLst>
          </p:cNvPr>
          <p:cNvSpPr txBox="1"/>
          <p:nvPr/>
        </p:nvSpPr>
        <p:spPr>
          <a:xfrm>
            <a:off x="4627971" y="2450474"/>
            <a:ext cx="1127309" cy="230832"/>
          </a:xfrm>
          <a:prstGeom prst="rect">
            <a:avLst/>
          </a:prstGeom>
          <a:noFill/>
        </p:spPr>
        <p:txBody>
          <a:bodyPr wrap="square" rtlCol="0">
            <a:spAutoFit/>
          </a:bodyPr>
          <a:lstStyle/>
          <a:p>
            <a:pPr algn="l"/>
            <a:r>
              <a:rPr lang="en-AU" sz="900" b="0" dirty="0">
                <a:solidFill>
                  <a:srgbClr val="13A2A6"/>
                </a:solidFill>
              </a:rPr>
              <a:t>Kilmore East</a:t>
            </a:r>
          </a:p>
        </p:txBody>
      </p:sp>
      <p:sp>
        <p:nvSpPr>
          <p:cNvPr id="47" name="TextBox 46">
            <a:extLst>
              <a:ext uri="{FF2B5EF4-FFF2-40B4-BE49-F238E27FC236}">
                <a16:creationId xmlns:a16="http://schemas.microsoft.com/office/drawing/2014/main" id="{ECC598D4-AB16-4A7E-A8F8-D47F8405ACCD}"/>
              </a:ext>
            </a:extLst>
          </p:cNvPr>
          <p:cNvSpPr txBox="1"/>
          <p:nvPr/>
        </p:nvSpPr>
        <p:spPr>
          <a:xfrm>
            <a:off x="4809640" y="2177621"/>
            <a:ext cx="1127309" cy="230832"/>
          </a:xfrm>
          <a:prstGeom prst="rect">
            <a:avLst/>
          </a:prstGeom>
          <a:noFill/>
        </p:spPr>
        <p:txBody>
          <a:bodyPr wrap="square" rtlCol="0">
            <a:spAutoFit/>
          </a:bodyPr>
          <a:lstStyle/>
          <a:p>
            <a:pPr algn="l"/>
            <a:r>
              <a:rPr lang="en-AU" sz="900" b="0" dirty="0">
                <a:solidFill>
                  <a:srgbClr val="13A2A6"/>
                </a:solidFill>
              </a:rPr>
              <a:t>Broadford</a:t>
            </a:r>
          </a:p>
        </p:txBody>
      </p:sp>
      <p:sp>
        <p:nvSpPr>
          <p:cNvPr id="48" name="TextBox 47">
            <a:extLst>
              <a:ext uri="{FF2B5EF4-FFF2-40B4-BE49-F238E27FC236}">
                <a16:creationId xmlns:a16="http://schemas.microsoft.com/office/drawing/2014/main" id="{EF2215DB-98BA-4C1D-BAB3-8FC5C70B2C80}"/>
              </a:ext>
            </a:extLst>
          </p:cNvPr>
          <p:cNvSpPr txBox="1"/>
          <p:nvPr/>
        </p:nvSpPr>
        <p:spPr>
          <a:xfrm>
            <a:off x="5036860" y="1938732"/>
            <a:ext cx="1127309" cy="230832"/>
          </a:xfrm>
          <a:prstGeom prst="rect">
            <a:avLst/>
          </a:prstGeom>
          <a:noFill/>
        </p:spPr>
        <p:txBody>
          <a:bodyPr wrap="square" rtlCol="0">
            <a:spAutoFit/>
          </a:bodyPr>
          <a:lstStyle/>
          <a:p>
            <a:pPr algn="l"/>
            <a:r>
              <a:rPr lang="en-AU" sz="900" b="0" dirty="0">
                <a:solidFill>
                  <a:srgbClr val="13A2A6"/>
                </a:solidFill>
              </a:rPr>
              <a:t>Tallarook</a:t>
            </a:r>
          </a:p>
        </p:txBody>
      </p:sp>
      <p:sp>
        <p:nvSpPr>
          <p:cNvPr id="49" name="TextBox 48">
            <a:extLst>
              <a:ext uri="{FF2B5EF4-FFF2-40B4-BE49-F238E27FC236}">
                <a16:creationId xmlns:a16="http://schemas.microsoft.com/office/drawing/2014/main" id="{13E80852-B46E-4846-85F8-1CD575818421}"/>
              </a:ext>
            </a:extLst>
          </p:cNvPr>
          <p:cNvSpPr txBox="1"/>
          <p:nvPr/>
        </p:nvSpPr>
        <p:spPr>
          <a:xfrm>
            <a:off x="5515781" y="1597854"/>
            <a:ext cx="876615" cy="230832"/>
          </a:xfrm>
          <a:prstGeom prst="rect">
            <a:avLst/>
          </a:prstGeom>
          <a:noFill/>
        </p:spPr>
        <p:txBody>
          <a:bodyPr wrap="square" rtlCol="0">
            <a:spAutoFit/>
          </a:bodyPr>
          <a:lstStyle/>
          <a:p>
            <a:pPr algn="l"/>
            <a:r>
              <a:rPr lang="en-AU" sz="900" b="0" dirty="0">
                <a:solidFill>
                  <a:srgbClr val="13A2A6"/>
                </a:solidFill>
              </a:rPr>
              <a:t>Avenel</a:t>
            </a:r>
          </a:p>
        </p:txBody>
      </p:sp>
      <p:sp>
        <p:nvSpPr>
          <p:cNvPr id="50" name="TextBox 49">
            <a:extLst>
              <a:ext uri="{FF2B5EF4-FFF2-40B4-BE49-F238E27FC236}">
                <a16:creationId xmlns:a16="http://schemas.microsoft.com/office/drawing/2014/main" id="{EE4142B6-280E-49A2-A63B-4D5B5F92F018}"/>
              </a:ext>
            </a:extLst>
          </p:cNvPr>
          <p:cNvSpPr txBox="1"/>
          <p:nvPr/>
        </p:nvSpPr>
        <p:spPr>
          <a:xfrm>
            <a:off x="5698098" y="1398749"/>
            <a:ext cx="876615" cy="230832"/>
          </a:xfrm>
          <a:prstGeom prst="rect">
            <a:avLst/>
          </a:prstGeom>
          <a:noFill/>
        </p:spPr>
        <p:txBody>
          <a:bodyPr wrap="square" rtlCol="0">
            <a:spAutoFit/>
          </a:bodyPr>
          <a:lstStyle/>
          <a:p>
            <a:pPr algn="l"/>
            <a:r>
              <a:rPr lang="en-AU" sz="900" b="0" dirty="0">
                <a:solidFill>
                  <a:srgbClr val="13A2A6"/>
                </a:solidFill>
              </a:rPr>
              <a:t>Euroa</a:t>
            </a:r>
          </a:p>
        </p:txBody>
      </p:sp>
      <p:sp>
        <p:nvSpPr>
          <p:cNvPr id="51" name="TextBox 50">
            <a:extLst>
              <a:ext uri="{FF2B5EF4-FFF2-40B4-BE49-F238E27FC236}">
                <a16:creationId xmlns:a16="http://schemas.microsoft.com/office/drawing/2014/main" id="{A9B2E5FB-E518-4FED-BA1C-7271BB6B95B6}"/>
              </a:ext>
            </a:extLst>
          </p:cNvPr>
          <p:cNvSpPr txBox="1"/>
          <p:nvPr/>
        </p:nvSpPr>
        <p:spPr>
          <a:xfrm>
            <a:off x="5954088" y="1165805"/>
            <a:ext cx="918683" cy="230832"/>
          </a:xfrm>
          <a:prstGeom prst="rect">
            <a:avLst/>
          </a:prstGeom>
          <a:noFill/>
        </p:spPr>
        <p:txBody>
          <a:bodyPr wrap="square" rtlCol="0">
            <a:spAutoFit/>
          </a:bodyPr>
          <a:lstStyle/>
          <a:p>
            <a:pPr algn="l"/>
            <a:r>
              <a:rPr lang="en-AU" sz="900" b="0" dirty="0">
                <a:solidFill>
                  <a:srgbClr val="13A2A6"/>
                </a:solidFill>
              </a:rPr>
              <a:t>Violet Town</a:t>
            </a:r>
          </a:p>
        </p:txBody>
      </p:sp>
      <p:sp>
        <p:nvSpPr>
          <p:cNvPr id="52" name="TextBox 51">
            <a:extLst>
              <a:ext uri="{FF2B5EF4-FFF2-40B4-BE49-F238E27FC236}">
                <a16:creationId xmlns:a16="http://schemas.microsoft.com/office/drawing/2014/main" id="{9E7DD8D8-7CD1-48B1-BD8A-F72D849BD1D9}"/>
              </a:ext>
            </a:extLst>
          </p:cNvPr>
          <p:cNvSpPr txBox="1"/>
          <p:nvPr/>
        </p:nvSpPr>
        <p:spPr>
          <a:xfrm>
            <a:off x="6177267" y="925704"/>
            <a:ext cx="876615" cy="230832"/>
          </a:xfrm>
          <a:prstGeom prst="rect">
            <a:avLst/>
          </a:prstGeom>
          <a:noFill/>
        </p:spPr>
        <p:txBody>
          <a:bodyPr wrap="square" rtlCol="0">
            <a:spAutoFit/>
          </a:bodyPr>
          <a:lstStyle/>
          <a:p>
            <a:pPr algn="l"/>
            <a:r>
              <a:rPr lang="en-AU" sz="900" b="0" dirty="0">
                <a:solidFill>
                  <a:srgbClr val="13A2A6"/>
                </a:solidFill>
              </a:rPr>
              <a:t>Benalla</a:t>
            </a:r>
          </a:p>
        </p:txBody>
      </p:sp>
      <p:sp>
        <p:nvSpPr>
          <p:cNvPr id="53" name="TextBox 52">
            <a:extLst>
              <a:ext uri="{FF2B5EF4-FFF2-40B4-BE49-F238E27FC236}">
                <a16:creationId xmlns:a16="http://schemas.microsoft.com/office/drawing/2014/main" id="{CD8608BD-4021-4FA7-8165-7AE5BA304203}"/>
              </a:ext>
            </a:extLst>
          </p:cNvPr>
          <p:cNvSpPr txBox="1"/>
          <p:nvPr/>
        </p:nvSpPr>
        <p:spPr>
          <a:xfrm>
            <a:off x="6915253" y="926875"/>
            <a:ext cx="1013461" cy="230832"/>
          </a:xfrm>
          <a:prstGeom prst="rect">
            <a:avLst/>
          </a:prstGeom>
          <a:noFill/>
        </p:spPr>
        <p:txBody>
          <a:bodyPr wrap="square" rtlCol="0">
            <a:spAutoFit/>
          </a:bodyPr>
          <a:lstStyle/>
          <a:p>
            <a:pPr algn="l"/>
            <a:r>
              <a:rPr lang="en-AU" sz="900" b="0" dirty="0">
                <a:solidFill>
                  <a:srgbClr val="13A2A6"/>
                </a:solidFill>
              </a:rPr>
              <a:t>Springhurst</a:t>
            </a:r>
          </a:p>
        </p:txBody>
      </p:sp>
      <p:sp>
        <p:nvSpPr>
          <p:cNvPr id="54" name="TextBox 53">
            <a:extLst>
              <a:ext uri="{FF2B5EF4-FFF2-40B4-BE49-F238E27FC236}">
                <a16:creationId xmlns:a16="http://schemas.microsoft.com/office/drawing/2014/main" id="{8BA46DBB-5DBD-4AA7-B537-164E660CCDAF}"/>
              </a:ext>
            </a:extLst>
          </p:cNvPr>
          <p:cNvSpPr txBox="1"/>
          <p:nvPr/>
        </p:nvSpPr>
        <p:spPr>
          <a:xfrm>
            <a:off x="7184484" y="321810"/>
            <a:ext cx="1013461" cy="230832"/>
          </a:xfrm>
          <a:prstGeom prst="rect">
            <a:avLst/>
          </a:prstGeom>
          <a:noFill/>
        </p:spPr>
        <p:txBody>
          <a:bodyPr wrap="square" rtlCol="0">
            <a:spAutoFit/>
          </a:bodyPr>
          <a:lstStyle/>
          <a:p>
            <a:pPr algn="ctr"/>
            <a:r>
              <a:rPr lang="en-AU" sz="900" b="0" dirty="0">
                <a:solidFill>
                  <a:srgbClr val="13A2A6"/>
                </a:solidFill>
              </a:rPr>
              <a:t>Chiltern</a:t>
            </a:r>
          </a:p>
        </p:txBody>
      </p:sp>
      <p:sp>
        <p:nvSpPr>
          <p:cNvPr id="55" name="TextBox 54">
            <a:extLst>
              <a:ext uri="{FF2B5EF4-FFF2-40B4-BE49-F238E27FC236}">
                <a16:creationId xmlns:a16="http://schemas.microsoft.com/office/drawing/2014/main" id="{BE413ACB-56D0-45AA-A602-D9D373728EF2}"/>
              </a:ext>
            </a:extLst>
          </p:cNvPr>
          <p:cNvSpPr txBox="1"/>
          <p:nvPr/>
        </p:nvSpPr>
        <p:spPr>
          <a:xfrm>
            <a:off x="6124529" y="322210"/>
            <a:ext cx="1013461" cy="230832"/>
          </a:xfrm>
          <a:prstGeom prst="rect">
            <a:avLst/>
          </a:prstGeom>
          <a:noFill/>
        </p:spPr>
        <p:txBody>
          <a:bodyPr wrap="square" rtlCol="0">
            <a:spAutoFit/>
          </a:bodyPr>
          <a:lstStyle/>
          <a:p>
            <a:pPr algn="ctr"/>
            <a:r>
              <a:rPr lang="en-AU" sz="900" b="0" dirty="0">
                <a:solidFill>
                  <a:srgbClr val="13A2A6"/>
                </a:solidFill>
              </a:rPr>
              <a:t>Wangaratta</a:t>
            </a:r>
          </a:p>
        </p:txBody>
      </p:sp>
      <p:sp>
        <p:nvSpPr>
          <p:cNvPr id="56" name="TextBox 55">
            <a:extLst>
              <a:ext uri="{FF2B5EF4-FFF2-40B4-BE49-F238E27FC236}">
                <a16:creationId xmlns:a16="http://schemas.microsoft.com/office/drawing/2014/main" id="{5ACD04B0-8AB1-44F5-ABA2-5CF612E7D636}"/>
              </a:ext>
            </a:extLst>
          </p:cNvPr>
          <p:cNvSpPr txBox="1"/>
          <p:nvPr/>
        </p:nvSpPr>
        <p:spPr>
          <a:xfrm>
            <a:off x="4223806" y="1289470"/>
            <a:ext cx="874370" cy="230832"/>
          </a:xfrm>
          <a:prstGeom prst="rect">
            <a:avLst/>
          </a:prstGeom>
          <a:noFill/>
        </p:spPr>
        <p:txBody>
          <a:bodyPr wrap="square" rtlCol="0">
            <a:spAutoFit/>
          </a:bodyPr>
          <a:lstStyle/>
          <a:p>
            <a:pPr algn="r"/>
            <a:r>
              <a:rPr lang="en-AU" sz="900" b="0" dirty="0">
                <a:solidFill>
                  <a:srgbClr val="13A2A6"/>
                </a:solidFill>
              </a:rPr>
              <a:t>Nagambie</a:t>
            </a:r>
          </a:p>
        </p:txBody>
      </p:sp>
      <p:sp>
        <p:nvSpPr>
          <p:cNvPr id="57" name="TextBox 56">
            <a:extLst>
              <a:ext uri="{FF2B5EF4-FFF2-40B4-BE49-F238E27FC236}">
                <a16:creationId xmlns:a16="http://schemas.microsoft.com/office/drawing/2014/main" id="{BAC51A49-C14E-4330-9A1D-DBD48F37D564}"/>
              </a:ext>
            </a:extLst>
          </p:cNvPr>
          <p:cNvSpPr txBox="1"/>
          <p:nvPr/>
        </p:nvSpPr>
        <p:spPr>
          <a:xfrm>
            <a:off x="3843906" y="1001924"/>
            <a:ext cx="1262339" cy="230832"/>
          </a:xfrm>
          <a:prstGeom prst="rect">
            <a:avLst/>
          </a:prstGeom>
          <a:noFill/>
        </p:spPr>
        <p:txBody>
          <a:bodyPr wrap="square" rtlCol="0">
            <a:spAutoFit/>
          </a:bodyPr>
          <a:lstStyle/>
          <a:p>
            <a:pPr algn="r"/>
            <a:r>
              <a:rPr lang="en-AU" sz="900" b="0" dirty="0">
                <a:solidFill>
                  <a:srgbClr val="13A2A6"/>
                </a:solidFill>
              </a:rPr>
              <a:t>Murchison East</a:t>
            </a:r>
          </a:p>
        </p:txBody>
      </p:sp>
      <p:sp>
        <p:nvSpPr>
          <p:cNvPr id="58" name="TextBox 57">
            <a:extLst>
              <a:ext uri="{FF2B5EF4-FFF2-40B4-BE49-F238E27FC236}">
                <a16:creationId xmlns:a16="http://schemas.microsoft.com/office/drawing/2014/main" id="{334AD338-0715-423E-AED0-84D664A2C575}"/>
              </a:ext>
            </a:extLst>
          </p:cNvPr>
          <p:cNvSpPr txBox="1"/>
          <p:nvPr/>
        </p:nvSpPr>
        <p:spPr>
          <a:xfrm>
            <a:off x="3932851" y="694296"/>
            <a:ext cx="1167717" cy="230832"/>
          </a:xfrm>
          <a:prstGeom prst="rect">
            <a:avLst/>
          </a:prstGeom>
          <a:noFill/>
        </p:spPr>
        <p:txBody>
          <a:bodyPr wrap="square" rtlCol="0">
            <a:spAutoFit/>
          </a:bodyPr>
          <a:lstStyle/>
          <a:p>
            <a:pPr algn="r"/>
            <a:r>
              <a:rPr lang="en-AU" sz="900" b="0" dirty="0">
                <a:solidFill>
                  <a:srgbClr val="13A2A6"/>
                </a:solidFill>
              </a:rPr>
              <a:t>Mooroopna</a:t>
            </a:r>
          </a:p>
        </p:txBody>
      </p:sp>
      <p:sp>
        <p:nvSpPr>
          <p:cNvPr id="59" name="TextBox 58">
            <a:extLst>
              <a:ext uri="{FF2B5EF4-FFF2-40B4-BE49-F238E27FC236}">
                <a16:creationId xmlns:a16="http://schemas.microsoft.com/office/drawing/2014/main" id="{A0B8190A-886F-40A0-980E-10F329268E39}"/>
              </a:ext>
            </a:extLst>
          </p:cNvPr>
          <p:cNvSpPr txBox="1"/>
          <p:nvPr/>
        </p:nvSpPr>
        <p:spPr>
          <a:xfrm>
            <a:off x="3843906" y="365140"/>
            <a:ext cx="1256661" cy="230832"/>
          </a:xfrm>
          <a:prstGeom prst="rect">
            <a:avLst/>
          </a:prstGeom>
          <a:noFill/>
        </p:spPr>
        <p:txBody>
          <a:bodyPr wrap="square" rtlCol="0">
            <a:spAutoFit/>
          </a:bodyPr>
          <a:lstStyle/>
          <a:p>
            <a:pPr algn="r"/>
            <a:r>
              <a:rPr lang="en-AU" sz="900" b="0" dirty="0">
                <a:solidFill>
                  <a:schemeClr val="tx1"/>
                </a:solidFill>
              </a:rPr>
              <a:t>Shepparton</a:t>
            </a:r>
          </a:p>
        </p:txBody>
      </p:sp>
      <p:sp>
        <p:nvSpPr>
          <p:cNvPr id="60" name="TextBox 59">
            <a:extLst>
              <a:ext uri="{FF2B5EF4-FFF2-40B4-BE49-F238E27FC236}">
                <a16:creationId xmlns:a16="http://schemas.microsoft.com/office/drawing/2014/main" id="{0967C48E-68E6-4197-AF6D-48307B1385D1}"/>
              </a:ext>
            </a:extLst>
          </p:cNvPr>
          <p:cNvSpPr txBox="1"/>
          <p:nvPr/>
        </p:nvSpPr>
        <p:spPr>
          <a:xfrm>
            <a:off x="8382897" y="302944"/>
            <a:ext cx="636589" cy="230832"/>
          </a:xfrm>
          <a:prstGeom prst="rect">
            <a:avLst/>
          </a:prstGeom>
          <a:noFill/>
        </p:spPr>
        <p:txBody>
          <a:bodyPr wrap="square" rtlCol="0">
            <a:spAutoFit/>
          </a:bodyPr>
          <a:lstStyle/>
          <a:p>
            <a:pPr algn="ctr"/>
            <a:r>
              <a:rPr lang="en-AU" sz="900" b="0" dirty="0">
                <a:solidFill>
                  <a:schemeClr val="tx1"/>
                </a:solidFill>
              </a:rPr>
              <a:t>Albury</a:t>
            </a:r>
          </a:p>
        </p:txBody>
      </p:sp>
      <p:sp>
        <p:nvSpPr>
          <p:cNvPr id="61" name="Freeform: Shape 60">
            <a:extLst>
              <a:ext uri="{FF2B5EF4-FFF2-40B4-BE49-F238E27FC236}">
                <a16:creationId xmlns:a16="http://schemas.microsoft.com/office/drawing/2014/main" id="{75C01E4D-FF39-427F-BD5C-1A0E348DB91F}"/>
              </a:ext>
            </a:extLst>
          </p:cNvPr>
          <p:cNvSpPr/>
          <p:nvPr/>
        </p:nvSpPr>
        <p:spPr>
          <a:xfrm rot="13551307">
            <a:off x="5785502" y="114299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62" name="Freeform: Shape 61">
            <a:extLst>
              <a:ext uri="{FF2B5EF4-FFF2-40B4-BE49-F238E27FC236}">
                <a16:creationId xmlns:a16="http://schemas.microsoft.com/office/drawing/2014/main" id="{070E4E5E-311D-424D-84E0-95B6B9F7B530}"/>
              </a:ext>
            </a:extLst>
          </p:cNvPr>
          <p:cNvSpPr/>
          <p:nvPr/>
        </p:nvSpPr>
        <p:spPr>
          <a:xfrm rot="13628197">
            <a:off x="6008312" y="92042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3" name="Freeform: Shape 62">
            <a:extLst>
              <a:ext uri="{FF2B5EF4-FFF2-40B4-BE49-F238E27FC236}">
                <a16:creationId xmlns:a16="http://schemas.microsoft.com/office/drawing/2014/main" id="{4C6F1065-A364-4969-9889-5608900F265C}"/>
              </a:ext>
            </a:extLst>
          </p:cNvPr>
          <p:cNvSpPr/>
          <p:nvPr/>
        </p:nvSpPr>
        <p:spPr>
          <a:xfrm rot="13551307">
            <a:off x="5353004" y="1563496"/>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64" name="Freeform: Shape 63">
            <a:extLst>
              <a:ext uri="{FF2B5EF4-FFF2-40B4-BE49-F238E27FC236}">
                <a16:creationId xmlns:a16="http://schemas.microsoft.com/office/drawing/2014/main" id="{2186E646-4246-4FE8-A4FD-F376F1701C75}"/>
              </a:ext>
            </a:extLst>
          </p:cNvPr>
          <p:cNvSpPr/>
          <p:nvPr/>
        </p:nvSpPr>
        <p:spPr>
          <a:xfrm rot="13628197">
            <a:off x="5575814" y="134092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65" name="Freeform: Shape 64">
            <a:extLst>
              <a:ext uri="{FF2B5EF4-FFF2-40B4-BE49-F238E27FC236}">
                <a16:creationId xmlns:a16="http://schemas.microsoft.com/office/drawing/2014/main" id="{1CD4DA43-FF37-46AC-8A01-16C9F323696B}"/>
              </a:ext>
            </a:extLst>
          </p:cNvPr>
          <p:cNvSpPr/>
          <p:nvPr/>
        </p:nvSpPr>
        <p:spPr>
          <a:xfrm rot="10800000">
            <a:off x="5101328" y="83148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6" name="Freeform: Shape 65">
            <a:extLst>
              <a:ext uri="{FF2B5EF4-FFF2-40B4-BE49-F238E27FC236}">
                <a16:creationId xmlns:a16="http://schemas.microsoft.com/office/drawing/2014/main" id="{6AE97362-8833-422A-9BAC-143CE9D1A77A}"/>
              </a:ext>
            </a:extLst>
          </p:cNvPr>
          <p:cNvSpPr/>
          <p:nvPr/>
        </p:nvSpPr>
        <p:spPr>
          <a:xfrm rot="10800000">
            <a:off x="5104718" y="1142641"/>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7" name="Freeform: Shape 66">
            <a:extLst>
              <a:ext uri="{FF2B5EF4-FFF2-40B4-BE49-F238E27FC236}">
                <a16:creationId xmlns:a16="http://schemas.microsoft.com/office/drawing/2014/main" id="{16982043-941C-4AB8-95A0-F6C2F2CB3128}"/>
              </a:ext>
            </a:extLst>
          </p:cNvPr>
          <p:cNvSpPr/>
          <p:nvPr/>
        </p:nvSpPr>
        <p:spPr>
          <a:xfrm rot="10800000">
            <a:off x="5100568" y="142385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8" name="Freeform: Shape 67">
            <a:extLst>
              <a:ext uri="{FF2B5EF4-FFF2-40B4-BE49-F238E27FC236}">
                <a16:creationId xmlns:a16="http://schemas.microsoft.com/office/drawing/2014/main" id="{DD95CF15-9C65-42C1-BDE9-9630C9A80B61}"/>
              </a:ext>
            </a:extLst>
          </p:cNvPr>
          <p:cNvSpPr/>
          <p:nvPr/>
        </p:nvSpPr>
        <p:spPr>
          <a:xfrm rot="10800000">
            <a:off x="4503256" y="2583914"/>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69" name="Freeform: Shape 68">
            <a:extLst>
              <a:ext uri="{FF2B5EF4-FFF2-40B4-BE49-F238E27FC236}">
                <a16:creationId xmlns:a16="http://schemas.microsoft.com/office/drawing/2014/main" id="{02B8CD2F-22D4-4DB4-B364-1B6EF9AB1A8F}"/>
              </a:ext>
            </a:extLst>
          </p:cNvPr>
          <p:cNvSpPr/>
          <p:nvPr/>
        </p:nvSpPr>
        <p:spPr>
          <a:xfrm rot="10800000">
            <a:off x="4503256" y="281084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0" name="Freeform: Shape 69">
            <a:extLst>
              <a:ext uri="{FF2B5EF4-FFF2-40B4-BE49-F238E27FC236}">
                <a16:creationId xmlns:a16="http://schemas.microsoft.com/office/drawing/2014/main" id="{4B1F4036-781F-4857-AA00-EF9009D12438}"/>
              </a:ext>
            </a:extLst>
          </p:cNvPr>
          <p:cNvSpPr/>
          <p:nvPr/>
        </p:nvSpPr>
        <p:spPr>
          <a:xfrm rot="10800000">
            <a:off x="4503256" y="3272438"/>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1" name="Freeform: Shape 70">
            <a:extLst>
              <a:ext uri="{FF2B5EF4-FFF2-40B4-BE49-F238E27FC236}">
                <a16:creationId xmlns:a16="http://schemas.microsoft.com/office/drawing/2014/main" id="{D803DF55-0AA2-48C4-A10C-62DB80F5161C}"/>
              </a:ext>
            </a:extLst>
          </p:cNvPr>
          <p:cNvSpPr/>
          <p:nvPr/>
        </p:nvSpPr>
        <p:spPr>
          <a:xfrm rot="10800000">
            <a:off x="4503257" y="3743361"/>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2" name="Freeform: Shape 71">
            <a:extLst>
              <a:ext uri="{FF2B5EF4-FFF2-40B4-BE49-F238E27FC236}">
                <a16:creationId xmlns:a16="http://schemas.microsoft.com/office/drawing/2014/main" id="{367BE63D-3816-4620-9668-69688F059E37}"/>
              </a:ext>
            </a:extLst>
          </p:cNvPr>
          <p:cNvSpPr/>
          <p:nvPr/>
        </p:nvSpPr>
        <p:spPr>
          <a:xfrm rot="10800000">
            <a:off x="4503257" y="419888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3" name="Freeform: Shape 72">
            <a:extLst>
              <a:ext uri="{FF2B5EF4-FFF2-40B4-BE49-F238E27FC236}">
                <a16:creationId xmlns:a16="http://schemas.microsoft.com/office/drawing/2014/main" id="{40E386AA-07C5-4BCA-A2D9-75DD19A95D33}"/>
              </a:ext>
            </a:extLst>
          </p:cNvPr>
          <p:cNvSpPr/>
          <p:nvPr/>
        </p:nvSpPr>
        <p:spPr>
          <a:xfrm rot="10800000">
            <a:off x="4503257" y="4410720"/>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4" name="Freeform: Shape 73">
            <a:extLst>
              <a:ext uri="{FF2B5EF4-FFF2-40B4-BE49-F238E27FC236}">
                <a16:creationId xmlns:a16="http://schemas.microsoft.com/office/drawing/2014/main" id="{A6DC0156-AA4C-4E5B-BA21-CD2CA5878CFC}"/>
              </a:ext>
            </a:extLst>
          </p:cNvPr>
          <p:cNvSpPr/>
          <p:nvPr/>
        </p:nvSpPr>
        <p:spPr>
          <a:xfrm rot="10800000">
            <a:off x="4503257" y="3957507"/>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5" name="Freeform: Shape 74">
            <a:extLst>
              <a:ext uri="{FF2B5EF4-FFF2-40B4-BE49-F238E27FC236}">
                <a16:creationId xmlns:a16="http://schemas.microsoft.com/office/drawing/2014/main" id="{348F8A96-367B-4EAF-B571-679808E062BE}"/>
              </a:ext>
            </a:extLst>
          </p:cNvPr>
          <p:cNvSpPr/>
          <p:nvPr/>
        </p:nvSpPr>
        <p:spPr>
          <a:xfrm rot="10800000">
            <a:off x="4503256" y="3048679"/>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6" name="Freeform: Shape 75">
            <a:extLst>
              <a:ext uri="{FF2B5EF4-FFF2-40B4-BE49-F238E27FC236}">
                <a16:creationId xmlns:a16="http://schemas.microsoft.com/office/drawing/2014/main" id="{EF31D2D8-DDEA-4748-9CD4-4BA4C79A0707}"/>
              </a:ext>
            </a:extLst>
          </p:cNvPr>
          <p:cNvSpPr/>
          <p:nvPr/>
        </p:nvSpPr>
        <p:spPr>
          <a:xfrm rot="10800000">
            <a:off x="4503256" y="3504205"/>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solidFill>
                <a:srgbClr val="13A2A6"/>
              </a:solidFill>
            </a:endParaRPr>
          </a:p>
        </p:txBody>
      </p:sp>
      <p:sp>
        <p:nvSpPr>
          <p:cNvPr id="77" name="Freeform: Shape 76">
            <a:extLst>
              <a:ext uri="{FF2B5EF4-FFF2-40B4-BE49-F238E27FC236}">
                <a16:creationId xmlns:a16="http://schemas.microsoft.com/office/drawing/2014/main" id="{69955D9C-1290-4961-840C-7BF4981C036C}"/>
              </a:ext>
            </a:extLst>
          </p:cNvPr>
          <p:cNvSpPr/>
          <p:nvPr/>
        </p:nvSpPr>
        <p:spPr>
          <a:xfrm>
            <a:off x="3971933" y="4030720"/>
            <a:ext cx="547817" cy="687859"/>
          </a:xfrm>
          <a:custGeom>
            <a:avLst/>
            <a:gdLst>
              <a:gd name="connsiteX0" fmla="*/ 518984 w 547817"/>
              <a:gd name="connsiteY0" fmla="*/ 687859 h 687859"/>
              <a:gd name="connsiteX1" fmla="*/ 193589 w 547817"/>
              <a:gd name="connsiteY1" fmla="*/ 683741 h 687859"/>
              <a:gd name="connsiteX2" fmla="*/ 0 w 547817"/>
              <a:gd name="connsiteY2" fmla="*/ 436605 h 687859"/>
              <a:gd name="connsiteX3" fmla="*/ 547817 w 547817"/>
              <a:gd name="connsiteY3" fmla="*/ 0 h 687859"/>
            </a:gdLst>
            <a:ahLst/>
            <a:cxnLst>
              <a:cxn ang="0">
                <a:pos x="connsiteX0" y="connsiteY0"/>
              </a:cxn>
              <a:cxn ang="0">
                <a:pos x="connsiteX1" y="connsiteY1"/>
              </a:cxn>
              <a:cxn ang="0">
                <a:pos x="connsiteX2" y="connsiteY2"/>
              </a:cxn>
              <a:cxn ang="0">
                <a:pos x="connsiteX3" y="connsiteY3"/>
              </a:cxn>
            </a:cxnLst>
            <a:rect l="l" t="t" r="r" b="b"/>
            <a:pathLst>
              <a:path w="547817" h="687859">
                <a:moveTo>
                  <a:pt x="518984" y="687859"/>
                </a:moveTo>
                <a:lnTo>
                  <a:pt x="193589" y="683741"/>
                </a:lnTo>
                <a:lnTo>
                  <a:pt x="0" y="436605"/>
                </a:lnTo>
                <a:lnTo>
                  <a:pt x="547817"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0" name="Oval 19">
            <a:extLst>
              <a:ext uri="{FF2B5EF4-FFF2-40B4-BE49-F238E27FC236}">
                <a16:creationId xmlns:a16="http://schemas.microsoft.com/office/drawing/2014/main" id="{BEDEC3E3-49BE-465C-8014-F72D61BAAA10}"/>
              </a:ext>
            </a:extLst>
          </p:cNvPr>
          <p:cNvSpPr/>
          <p:nvPr/>
        </p:nvSpPr>
        <p:spPr>
          <a:xfrm>
            <a:off x="4412929" y="4614436"/>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0"/>
          </a:p>
        </p:txBody>
      </p:sp>
      <p:sp>
        <p:nvSpPr>
          <p:cNvPr id="78" name="Freeform: Shape 77">
            <a:extLst>
              <a:ext uri="{FF2B5EF4-FFF2-40B4-BE49-F238E27FC236}">
                <a16:creationId xmlns:a16="http://schemas.microsoft.com/office/drawing/2014/main" id="{9B73E25A-6F87-42A6-A4E4-D93E3C6B58CA}"/>
              </a:ext>
            </a:extLst>
          </p:cNvPr>
          <p:cNvSpPr/>
          <p:nvPr/>
        </p:nvSpPr>
        <p:spPr>
          <a:xfrm rot="8580568">
            <a:off x="3920283" y="4544432"/>
            <a:ext cx="124893" cy="0"/>
          </a:xfrm>
          <a:custGeom>
            <a:avLst/>
            <a:gdLst>
              <a:gd name="connsiteX0" fmla="*/ 0 w 124893"/>
              <a:gd name="connsiteY0" fmla="*/ 0 h 0"/>
              <a:gd name="connsiteX1" fmla="*/ 124893 w 124893"/>
              <a:gd name="connsiteY1" fmla="*/ 0 h 0"/>
            </a:gdLst>
            <a:ahLst/>
            <a:cxnLst>
              <a:cxn ang="0">
                <a:pos x="connsiteX0" y="connsiteY0"/>
              </a:cxn>
              <a:cxn ang="0">
                <a:pos x="connsiteX1" y="connsiteY1"/>
              </a:cxn>
            </a:cxnLst>
            <a:rect l="l" t="t" r="r" b="b"/>
            <a:pathLst>
              <a:path w="124893">
                <a:moveTo>
                  <a:pt x="0" y="0"/>
                </a:moveTo>
                <a:lnTo>
                  <a:pt x="124893" y="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0"/>
          </a:p>
        </p:txBody>
      </p:sp>
      <p:sp>
        <p:nvSpPr>
          <p:cNvPr id="79" name="TextBox 78">
            <a:extLst>
              <a:ext uri="{FF2B5EF4-FFF2-40B4-BE49-F238E27FC236}">
                <a16:creationId xmlns:a16="http://schemas.microsoft.com/office/drawing/2014/main" id="{2FF69FDA-4DCD-44B8-892E-474CB2BFAFAA}"/>
              </a:ext>
            </a:extLst>
          </p:cNvPr>
          <p:cNvSpPr txBox="1"/>
          <p:nvPr/>
        </p:nvSpPr>
        <p:spPr>
          <a:xfrm>
            <a:off x="3170680" y="4469313"/>
            <a:ext cx="772529" cy="230832"/>
          </a:xfrm>
          <a:prstGeom prst="rect">
            <a:avLst/>
          </a:prstGeom>
          <a:noFill/>
        </p:spPr>
        <p:txBody>
          <a:bodyPr wrap="square" rtlCol="0">
            <a:spAutoFit/>
          </a:bodyPr>
          <a:lstStyle/>
          <a:p>
            <a:pPr algn="r"/>
            <a:r>
              <a:rPr lang="en-AU" sz="900" b="0" dirty="0">
                <a:solidFill>
                  <a:srgbClr val="13A2A6"/>
                </a:solidFill>
              </a:rPr>
              <a:t>Sunshine</a:t>
            </a:r>
          </a:p>
        </p:txBody>
      </p:sp>
      <p:sp>
        <p:nvSpPr>
          <p:cNvPr id="81" name="Freeform: Shape 80">
            <a:extLst>
              <a:ext uri="{FF2B5EF4-FFF2-40B4-BE49-F238E27FC236}">
                <a16:creationId xmlns:a16="http://schemas.microsoft.com/office/drawing/2014/main" id="{00FEF9B5-CEE3-46F4-99BD-F1E03A344CAC}"/>
              </a:ext>
            </a:extLst>
          </p:cNvPr>
          <p:cNvSpPr/>
          <p:nvPr/>
        </p:nvSpPr>
        <p:spPr>
          <a:xfrm>
            <a:off x="1762741" y="4405113"/>
            <a:ext cx="107781" cy="76490"/>
          </a:xfrm>
          <a:custGeom>
            <a:avLst/>
            <a:gdLst>
              <a:gd name="connsiteX0" fmla="*/ 48675 w 107781"/>
              <a:gd name="connsiteY0" fmla="*/ 76490 h 76490"/>
              <a:gd name="connsiteX1" fmla="*/ 17384 w 107781"/>
              <a:gd name="connsiteY1" fmla="*/ 76490 h 76490"/>
              <a:gd name="connsiteX2" fmla="*/ 0 w 107781"/>
              <a:gd name="connsiteY2" fmla="*/ 48676 h 76490"/>
              <a:gd name="connsiteX3" fmla="*/ 69536 w 107781"/>
              <a:gd name="connsiteY3" fmla="*/ 0 h 76490"/>
              <a:gd name="connsiteX4" fmla="*/ 107781 w 107781"/>
              <a:gd name="connsiteY4" fmla="*/ 0 h 76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81" h="76490">
                <a:moveTo>
                  <a:pt x="48675" y="76490"/>
                </a:moveTo>
                <a:lnTo>
                  <a:pt x="17384" y="76490"/>
                </a:lnTo>
                <a:lnTo>
                  <a:pt x="0" y="48676"/>
                </a:lnTo>
                <a:lnTo>
                  <a:pt x="69536" y="0"/>
                </a:lnTo>
                <a:lnTo>
                  <a:pt x="107781" y="0"/>
                </a:lnTo>
              </a:path>
            </a:pathLst>
          </a:custGeom>
          <a:noFill/>
          <a:ln>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83" name="TextBox 82">
            <a:extLst>
              <a:ext uri="{FF2B5EF4-FFF2-40B4-BE49-F238E27FC236}">
                <a16:creationId xmlns:a16="http://schemas.microsoft.com/office/drawing/2014/main" id="{BE8228E3-7227-43A3-831A-5240D38874E4}"/>
              </a:ext>
            </a:extLst>
          </p:cNvPr>
          <p:cNvSpPr txBox="1"/>
          <p:nvPr/>
        </p:nvSpPr>
        <p:spPr>
          <a:xfrm>
            <a:off x="1072150" y="4310311"/>
            <a:ext cx="734850" cy="200055"/>
          </a:xfrm>
          <a:prstGeom prst="rect">
            <a:avLst/>
          </a:prstGeom>
          <a:noFill/>
        </p:spPr>
        <p:txBody>
          <a:bodyPr wrap="square" rtlCol="0">
            <a:spAutoFit/>
          </a:bodyPr>
          <a:lstStyle/>
          <a:p>
            <a:pPr algn="r"/>
            <a:r>
              <a:rPr lang="en-AU" sz="700" b="1" dirty="0">
                <a:solidFill>
                  <a:schemeClr val="tx1"/>
                </a:solidFill>
              </a:rPr>
              <a:t>Sunshine</a:t>
            </a:r>
          </a:p>
        </p:txBody>
      </p:sp>
      <p:sp>
        <p:nvSpPr>
          <p:cNvPr id="84" name="Oval 83">
            <a:extLst>
              <a:ext uri="{FF2B5EF4-FFF2-40B4-BE49-F238E27FC236}">
                <a16:creationId xmlns:a16="http://schemas.microsoft.com/office/drawing/2014/main" id="{2B2DA483-BA88-4AB6-9308-AE8679828485}"/>
              </a:ext>
            </a:extLst>
          </p:cNvPr>
          <p:cNvSpPr/>
          <p:nvPr/>
        </p:nvSpPr>
        <p:spPr>
          <a:xfrm>
            <a:off x="1735523" y="4416646"/>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700"/>
          </a:p>
        </p:txBody>
      </p:sp>
      <p:grpSp>
        <p:nvGrpSpPr>
          <p:cNvPr id="82" name="Group 81">
            <a:extLst>
              <a:ext uri="{FF2B5EF4-FFF2-40B4-BE49-F238E27FC236}">
                <a16:creationId xmlns:a16="http://schemas.microsoft.com/office/drawing/2014/main" id="{F66C3004-6A04-4947-93BC-7F02F441DD9B}"/>
              </a:ext>
            </a:extLst>
          </p:cNvPr>
          <p:cNvGrpSpPr/>
          <p:nvPr userDrawn="1"/>
        </p:nvGrpSpPr>
        <p:grpSpPr>
          <a:xfrm>
            <a:off x="6633949" y="2933119"/>
            <a:ext cx="2519573" cy="2210677"/>
            <a:chOff x="6633949" y="2933119"/>
            <a:chExt cx="2519573" cy="2210677"/>
          </a:xfrm>
        </p:grpSpPr>
        <p:sp>
          <p:nvSpPr>
            <p:cNvPr id="85" name="Parallelogram 84">
              <a:extLst>
                <a:ext uri="{FF2B5EF4-FFF2-40B4-BE49-F238E27FC236}">
                  <a16:creationId xmlns:a16="http://schemas.microsoft.com/office/drawing/2014/main" id="{C9594B2D-2514-4830-B76A-BBFD40C169DE}"/>
                </a:ext>
              </a:extLst>
            </p:cNvPr>
            <p:cNvSpPr/>
            <p:nvPr userDrawn="1"/>
          </p:nvSpPr>
          <p:spPr>
            <a:xfrm flipH="1">
              <a:off x="6633949" y="4596596"/>
              <a:ext cx="1970499" cy="547200"/>
            </a:xfrm>
            <a:prstGeom prst="parallelogram">
              <a:avLst>
                <a:gd name="adj" fmla="val 51363"/>
              </a:avLst>
            </a:prstGeom>
            <a:solidFill>
              <a:srgbClr val="E1EEF9"/>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prstClr val="white"/>
                </a:solidFill>
              </a:endParaRPr>
            </a:p>
          </p:txBody>
        </p:sp>
        <p:sp>
          <p:nvSpPr>
            <p:cNvPr id="86" name="Right Triangle 85">
              <a:extLst>
                <a:ext uri="{FF2B5EF4-FFF2-40B4-BE49-F238E27FC236}">
                  <a16:creationId xmlns:a16="http://schemas.microsoft.com/office/drawing/2014/main" id="{6266C1FF-3F79-43C1-A6D0-EC2E7DA750B7}"/>
                </a:ext>
              </a:extLst>
            </p:cNvPr>
            <p:cNvSpPr/>
            <p:nvPr userDrawn="1"/>
          </p:nvSpPr>
          <p:spPr>
            <a:xfrm flipH="1">
              <a:off x="8639038" y="4149889"/>
              <a:ext cx="514484" cy="993907"/>
            </a:xfrm>
            <a:prstGeom prst="rtTriangle">
              <a:avLst/>
            </a:prstGeom>
            <a:solidFill>
              <a:srgbClr val="06B9BD"/>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a:solidFill>
                  <a:prstClr val="white"/>
                </a:solidFill>
              </a:endParaRPr>
            </a:p>
          </p:txBody>
        </p:sp>
        <p:sp>
          <p:nvSpPr>
            <p:cNvPr id="87" name="Trapezoid 86">
              <a:extLst>
                <a:ext uri="{FF2B5EF4-FFF2-40B4-BE49-F238E27FC236}">
                  <a16:creationId xmlns:a16="http://schemas.microsoft.com/office/drawing/2014/main" id="{07D01DF7-A8D6-4185-BA16-8E5F860D6DC8}"/>
                </a:ext>
              </a:extLst>
            </p:cNvPr>
            <p:cNvSpPr/>
            <p:nvPr userDrawn="1"/>
          </p:nvSpPr>
          <p:spPr>
            <a:xfrm rot="10800000">
              <a:off x="8285692" y="4596857"/>
              <a:ext cx="633556" cy="546938"/>
            </a:xfrm>
            <a:prstGeom prst="trapezoid">
              <a:avLst>
                <a:gd name="adj" fmla="val 50821"/>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a:solidFill>
                  <a:prstClr val="white"/>
                </a:solidFill>
              </a:endParaRPr>
            </a:p>
          </p:txBody>
        </p:sp>
        <p:sp>
          <p:nvSpPr>
            <p:cNvPr id="88" name="Right Triangle 87">
              <a:extLst>
                <a:ext uri="{FF2B5EF4-FFF2-40B4-BE49-F238E27FC236}">
                  <a16:creationId xmlns:a16="http://schemas.microsoft.com/office/drawing/2014/main" id="{578C43E3-23DF-4172-944C-DF7927B43C1F}"/>
                </a:ext>
              </a:extLst>
            </p:cNvPr>
            <p:cNvSpPr/>
            <p:nvPr userDrawn="1"/>
          </p:nvSpPr>
          <p:spPr>
            <a:xfrm flipH="1">
              <a:off x="8286750" y="2933119"/>
              <a:ext cx="866772" cy="1663444"/>
            </a:xfrm>
            <a:prstGeom prst="rtTriangle">
              <a:avLst/>
            </a:prstGeom>
            <a:solidFill>
              <a:srgbClr val="FFD1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prstClr val="white"/>
                </a:solidFill>
              </a:endParaRPr>
            </a:p>
          </p:txBody>
        </p:sp>
      </p:grpSp>
    </p:spTree>
    <p:extLst>
      <p:ext uri="{BB962C8B-B14F-4D97-AF65-F5344CB8AC3E}">
        <p14:creationId xmlns:p14="http://schemas.microsoft.com/office/powerpoint/2010/main" val="2778838720"/>
      </p:ext>
    </p:extLst>
  </p:cSld>
  <p:clrMap bg1="lt1" tx1="dk1" bg2="lt2" tx2="dk2" accent1="accent1" accent2="accent2" accent3="accent3" accent4="accent4" accent5="accent5" accent6="accent6" hlink="hlink" folHlink="folHlink"/>
  <p:sldLayoutIdLst>
    <p:sldLayoutId id="2147484575"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EA7CC7-939E-4593-B921-4946ECC00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406" y="1358164"/>
            <a:ext cx="4475594" cy="2993053"/>
          </a:xfrm>
          <a:prstGeom prst="rect">
            <a:avLst/>
          </a:prstGeom>
        </p:spPr>
      </p:pic>
      <p:pic>
        <p:nvPicPr>
          <p:cNvPr id="7" name="Picture 6">
            <a:extLst>
              <a:ext uri="{FF2B5EF4-FFF2-40B4-BE49-F238E27FC236}">
                <a16:creationId xmlns:a16="http://schemas.microsoft.com/office/drawing/2014/main" id="{88D96294-2FE0-244B-92B3-716DD4B24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0" y="0"/>
            <a:ext cx="9216000" cy="5184000"/>
          </a:xfrm>
          <a:prstGeom prst="rect">
            <a:avLst/>
          </a:prstGeom>
        </p:spPr>
      </p:pic>
      <p:sp>
        <p:nvSpPr>
          <p:cNvPr id="6" name="TextBox 5">
            <a:extLst>
              <a:ext uri="{FF2B5EF4-FFF2-40B4-BE49-F238E27FC236}">
                <a16:creationId xmlns:a16="http://schemas.microsoft.com/office/drawing/2014/main" id="{C8D61EE9-42B0-454A-AEE3-6DD37097626A}"/>
              </a:ext>
            </a:extLst>
          </p:cNvPr>
          <p:cNvSpPr txBox="1"/>
          <p:nvPr/>
        </p:nvSpPr>
        <p:spPr>
          <a:xfrm>
            <a:off x="323528" y="483518"/>
            <a:ext cx="612068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effectLst/>
                <a:uLnTx/>
                <a:uFillTx/>
                <a:latin typeface="VIC" panose="00000500000000000000" pitchFamily="2" charset="0"/>
                <a:cs typeface="Arial" panose="020B0604020202020204" pitchFamily="34" charset="0"/>
              </a:rPr>
              <a:t>Andrew Newman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lumMod val="50000"/>
                  </a:schemeClr>
                </a:solidFill>
                <a:effectLst/>
                <a:uLnTx/>
                <a:uFillTx/>
                <a:latin typeface="VIC" panose="00000500000000000000" pitchFamily="2" charset="0"/>
                <a:cs typeface="Arial" panose="020B0604020202020204" pitchFamily="34" charset="0"/>
              </a:rPr>
              <a:t>Director Freight, Ports and Intermodal</a:t>
            </a:r>
          </a:p>
          <a:p>
            <a:pPr marL="0" marR="0" lvl="0" indent="0" defTabSz="914400" rtl="0" eaLnBrk="1" fontAlgn="auto" latinLnBrk="0" hangingPunct="1">
              <a:lnSpc>
                <a:spcPct val="100000"/>
              </a:lnSpc>
              <a:spcBef>
                <a:spcPts val="0"/>
              </a:spcBef>
              <a:spcAft>
                <a:spcPts val="0"/>
              </a:spcAft>
              <a:buClrTx/>
              <a:buSzTx/>
              <a:buFontTx/>
              <a:buNone/>
              <a:tabLst/>
              <a:defRPr/>
            </a:pPr>
            <a:r>
              <a:rPr lang="en-AU" sz="1400" dirty="0">
                <a:solidFill>
                  <a:schemeClr val="bg1">
                    <a:lumMod val="50000"/>
                  </a:schemeClr>
                </a:solidFill>
                <a:latin typeface="VIC" panose="00000500000000000000" pitchFamily="2" charset="0"/>
                <a:cs typeface="Arial" panose="020B0604020202020204" pitchFamily="34" charset="0"/>
              </a:rPr>
              <a:t>Freight Victoria</a:t>
            </a:r>
            <a:endParaRPr kumimoji="0" lang="en-AU" sz="1400" b="0" i="0" u="none" strike="noStrike" kern="1200" cap="none" spc="0" normalizeH="0" baseline="0" noProof="0" dirty="0">
              <a:ln>
                <a:noFill/>
              </a:ln>
              <a:solidFill>
                <a:schemeClr val="bg1">
                  <a:lumMod val="50000"/>
                </a:schemeClr>
              </a:solidFill>
              <a:effectLst/>
              <a:uLnTx/>
              <a:uFillTx/>
              <a:latin typeface="VIC" panose="00000500000000000000" pitchFamily="2" charset="0"/>
              <a:cs typeface="Arial" panose="020B0604020202020204" pitchFamily="34" charset="0"/>
            </a:endParaRPr>
          </a:p>
        </p:txBody>
      </p:sp>
    </p:spTree>
    <p:extLst>
      <p:ext uri="{BB962C8B-B14F-4D97-AF65-F5344CB8AC3E}">
        <p14:creationId xmlns:p14="http://schemas.microsoft.com/office/powerpoint/2010/main" val="3530480109"/>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796EB-62AB-42A5-AC00-AE9F44E1D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370434"/>
            <a:ext cx="2160000" cy="1440000"/>
          </a:xfrm>
          <a:prstGeom prst="rect">
            <a:avLst/>
          </a:prstGeom>
        </p:spPr>
      </p:pic>
      <p:pic>
        <p:nvPicPr>
          <p:cNvPr id="7" name="Picture 6">
            <a:extLst>
              <a:ext uri="{FF2B5EF4-FFF2-40B4-BE49-F238E27FC236}">
                <a16:creationId xmlns:a16="http://schemas.microsoft.com/office/drawing/2014/main" id="{F3A9C016-F391-4779-A18A-60BA117530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61" y="3435846"/>
            <a:ext cx="2153271" cy="1440000"/>
          </a:xfrm>
          <a:prstGeom prst="rect">
            <a:avLst/>
          </a:prstGeom>
        </p:spPr>
      </p:pic>
      <p:sp>
        <p:nvSpPr>
          <p:cNvPr id="9" name="Rectangle 8">
            <a:extLst>
              <a:ext uri="{FF2B5EF4-FFF2-40B4-BE49-F238E27FC236}">
                <a16:creationId xmlns:a16="http://schemas.microsoft.com/office/drawing/2014/main" id="{F86670EE-5663-4881-860B-667C98814217}"/>
              </a:ext>
            </a:extLst>
          </p:cNvPr>
          <p:cNvSpPr/>
          <p:nvPr/>
        </p:nvSpPr>
        <p:spPr>
          <a:xfrm>
            <a:off x="2627784" y="370434"/>
            <a:ext cx="6182755"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chemeClr val="accent6"/>
                </a:solidFill>
                <a:effectLst/>
                <a:uLnTx/>
                <a:uFillTx/>
                <a:latin typeface="VIC"/>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000000"/>
                </a:solidFill>
                <a:effectLst/>
                <a:uLnTx/>
                <a:uFillTx/>
                <a:latin typeface="VIC"/>
                <a:ea typeface="+mn-ea"/>
                <a:cs typeface="+mn-cs"/>
              </a:rPr>
              <a:t>Review current freight rail operations and infrastructure to identify opportunities for improving the efficiency of the network for operators, and ultimately for primary producers and other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000000"/>
                </a:solidFill>
                <a:effectLst/>
                <a:uLnTx/>
                <a:uFillTx/>
                <a:latin typeface="VIC"/>
                <a:ea typeface="+mn-ea"/>
                <a:cs typeface="+mn-cs"/>
              </a:rPr>
              <a:t>Implement a series of short-term improvements arising from the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1" i="0" u="none" strike="noStrike" kern="1200" cap="none" spc="0" normalizeH="0" baseline="0" noProof="0" dirty="0">
              <a:ln>
                <a:noFill/>
              </a:ln>
              <a:solidFill>
                <a:srgbClr val="C00000"/>
              </a:solidFill>
              <a:effectLst/>
              <a:uLnTx/>
              <a:uFillTx/>
              <a:latin typeface="V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1" i="0" u="none" strike="noStrike" kern="1200" cap="none" spc="0" normalizeH="0" baseline="0" noProof="0" dirty="0">
              <a:ln>
                <a:noFill/>
              </a:ln>
              <a:solidFill>
                <a:srgbClr val="C00000"/>
              </a:solidFill>
              <a:effectLst/>
              <a:uLnTx/>
              <a:uFillTx/>
              <a:latin typeface="VIC"/>
              <a:ea typeface="+mn-ea"/>
              <a:cs typeface="+mn-cs"/>
            </a:endParaRPr>
          </a:p>
          <a:p>
            <a:pPr lvl="0">
              <a:defRPr/>
            </a:pPr>
            <a:r>
              <a:rPr lang="en-AU" sz="1500" b="1" dirty="0">
                <a:solidFill>
                  <a:schemeClr val="accent6"/>
                </a:solidFill>
              </a:rPr>
              <a:t>ACTION</a:t>
            </a:r>
          </a:p>
          <a:p>
            <a:pPr lvl="0">
              <a:defRPr/>
            </a:pPr>
            <a:r>
              <a:rPr lang="en-AU" sz="1500" dirty="0">
                <a:solidFill>
                  <a:srgbClr val="000000"/>
                </a:solidFill>
              </a:rPr>
              <a:t>Complete a study of the costs and benefits of standardising further corridors on the regional rail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dirty="0">
              <a:ln>
                <a:noFill/>
              </a:ln>
              <a:solidFill>
                <a:srgbClr val="000000"/>
              </a:solidFill>
              <a:effectLst/>
              <a:uLnTx/>
              <a:uFillTx/>
              <a:latin typeface="V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dirty="0">
              <a:ln>
                <a:noFill/>
              </a:ln>
              <a:solidFill>
                <a:srgbClr val="000000"/>
              </a:solidFill>
              <a:effectLst/>
              <a:uLnTx/>
              <a:uFillTx/>
              <a:latin typeface="V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chemeClr val="accent6"/>
                </a:solidFill>
                <a:effectLst/>
                <a:uLnTx/>
                <a:uFillTx/>
                <a:latin typeface="VIC"/>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000000"/>
                </a:solidFill>
                <a:effectLst/>
                <a:uLnTx/>
                <a:uFillTx/>
                <a:latin typeface="VIC"/>
                <a:ea typeface="+mn-ea"/>
                <a:cs typeface="+mn-cs"/>
              </a:rPr>
              <a:t>Advocate to the Commonwealth to invest in freight rail infrastructure in Victoria, starting with the Portland-Maroona line.</a:t>
            </a:r>
          </a:p>
        </p:txBody>
      </p:sp>
      <p:pic>
        <p:nvPicPr>
          <p:cNvPr id="6" name="Picture 5">
            <a:extLst>
              <a:ext uri="{FF2B5EF4-FFF2-40B4-BE49-F238E27FC236}">
                <a16:creationId xmlns:a16="http://schemas.microsoft.com/office/drawing/2014/main" id="{ADD41E9D-328C-4CCB-8775-0B16E5795E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 y="1903140"/>
            <a:ext cx="2160000" cy="1440000"/>
          </a:xfrm>
          <a:prstGeom prst="rect">
            <a:avLst/>
          </a:prstGeom>
        </p:spPr>
      </p:pic>
    </p:spTree>
    <p:extLst>
      <p:ext uri="{BB962C8B-B14F-4D97-AF65-F5344CB8AC3E}">
        <p14:creationId xmlns:p14="http://schemas.microsoft.com/office/powerpoint/2010/main" val="36464745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animEffect transition="in" filter="fade">
                                      <p:cBhvr>
                                        <p:cTn id="11" dur="500"/>
                                        <p:tgtEl>
                                          <p:spTgt spid="9">
                                            <p:txEl>
                                              <p:pRg st="5" end="5"/>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500"/>
                                        <p:tgtEl>
                                          <p:spTgt spid="9">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animEffect transition="in" filter="fade">
                                      <p:cBhvr>
                                        <p:cTn id="23" dur="500"/>
                                        <p:tgtEl>
                                          <p:spTgt spid="9">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10" end="10"/>
                                            </p:txEl>
                                          </p:spTgt>
                                        </p:tgtEl>
                                        <p:attrNameLst>
                                          <p:attrName>style.visibility</p:attrName>
                                        </p:attrNameLst>
                                      </p:cBhvr>
                                      <p:to>
                                        <p:strVal val="visible"/>
                                      </p:to>
                                    </p:set>
                                    <p:animEffect transition="in" filter="fade">
                                      <p:cBhvr>
                                        <p:cTn id="26"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77E23-CD86-41F7-8B1F-CFE97FBFB41C}"/>
              </a:ext>
            </a:extLst>
          </p:cNvPr>
          <p:cNvPicPr>
            <a:picLocks noChangeAspect="1"/>
          </p:cNvPicPr>
          <p:nvPr/>
        </p:nvPicPr>
        <p:blipFill rotWithShape="1">
          <a:blip r:embed="rId3">
            <a:extLst>
              <a:ext uri="{28A0092B-C50C-407E-A947-70E740481C1C}">
                <a14:useLocalDpi xmlns:a14="http://schemas.microsoft.com/office/drawing/2010/main" val="0"/>
              </a:ext>
            </a:extLst>
          </a:blip>
          <a:srcRect t="9304" r="10854" b="24540"/>
          <a:stretch/>
        </p:blipFill>
        <p:spPr>
          <a:xfrm>
            <a:off x="5004048" y="267494"/>
            <a:ext cx="4139952" cy="4608512"/>
          </a:xfrm>
          <a:prstGeom prst="rect">
            <a:avLst/>
          </a:prstGeom>
        </p:spPr>
      </p:pic>
      <p:pic>
        <p:nvPicPr>
          <p:cNvPr id="7" name="Picture 6">
            <a:extLst>
              <a:ext uri="{FF2B5EF4-FFF2-40B4-BE49-F238E27FC236}">
                <a16:creationId xmlns:a16="http://schemas.microsoft.com/office/drawing/2014/main" id="{5C239552-8F37-AD49-841F-6B2C8A519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4639"/>
            <a:ext cx="9144000" cy="5143500"/>
          </a:xfrm>
          <a:prstGeom prst="rect">
            <a:avLst/>
          </a:prstGeom>
        </p:spPr>
      </p:pic>
      <p:sp>
        <p:nvSpPr>
          <p:cNvPr id="17" name="TextBox 16">
            <a:extLst>
              <a:ext uri="{FF2B5EF4-FFF2-40B4-BE49-F238E27FC236}">
                <a16:creationId xmlns:a16="http://schemas.microsoft.com/office/drawing/2014/main" id="{F8128908-C46A-45D1-B26A-F5CF9CA35190}"/>
              </a:ext>
            </a:extLst>
          </p:cNvPr>
          <p:cNvSpPr txBox="1"/>
          <p:nvPr/>
        </p:nvSpPr>
        <p:spPr>
          <a:xfrm>
            <a:off x="827584" y="1097219"/>
            <a:ext cx="4736087" cy="3662541"/>
          </a:xfrm>
          <a:prstGeom prst="rect">
            <a:avLst/>
          </a:prstGeom>
          <a:noFill/>
        </p:spPr>
        <p:txBody>
          <a:bodyPr wrap="square" rtlCol="0">
            <a:spAutoFit/>
          </a:bodyPr>
          <a:lstStyle/>
          <a:p>
            <a:pPr marL="285750" lvl="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Regional Rail Revival</a:t>
            </a:r>
          </a:p>
          <a:p>
            <a:pPr marL="28575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Murray Basin Rail Project</a:t>
            </a:r>
          </a:p>
          <a:p>
            <a:pPr marL="28575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Shepparton Freight Rail Network Planning</a:t>
            </a:r>
          </a:p>
          <a:p>
            <a:pPr marL="28575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Mode Shift Incentive Scheme</a:t>
            </a:r>
          </a:p>
          <a:p>
            <a:pPr marL="28575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Inland Rail</a:t>
            </a:r>
          </a:p>
          <a:p>
            <a:pPr marL="285750" lvl="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Western Intermodal Freight Terminal</a:t>
            </a:r>
          </a:p>
          <a:p>
            <a:pPr marL="285750" lvl="0" indent="-285750">
              <a:spcBef>
                <a:spcPts val="1200"/>
              </a:spcBef>
              <a:buFont typeface="Arial" panose="020B0604020202020204" pitchFamily="34" charset="0"/>
              <a:buChar char="•"/>
              <a:defRPr/>
            </a:pPr>
            <a:r>
              <a:rPr lang="en-AU" dirty="0">
                <a:solidFill>
                  <a:srgbClr val="000000"/>
                </a:solidFill>
                <a:latin typeface="VIC" panose="00000500000000000000" pitchFamily="2" charset="0"/>
                <a:cs typeface="Arial" panose="020B0604020202020204" pitchFamily="34" charset="0"/>
              </a:rPr>
              <a:t>Port Rail Shuttle Network </a:t>
            </a:r>
          </a:p>
          <a:p>
            <a:pPr marL="285750" lvl="0" indent="-285750">
              <a:spcBef>
                <a:spcPts val="1200"/>
              </a:spcBef>
              <a:buFont typeface="Arial" panose="020B0604020202020204" pitchFamily="34" charset="0"/>
              <a:buChar char="•"/>
              <a:defRPr/>
            </a:pPr>
            <a:endParaRPr lang="en-AU" dirty="0">
              <a:solidFill>
                <a:srgbClr val="000000"/>
              </a:solidFill>
              <a:latin typeface="VIC" panose="000005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32AF39AF-CCC8-C14C-9F14-37525472D957}"/>
              </a:ext>
            </a:extLst>
          </p:cNvPr>
          <p:cNvSpPr txBox="1"/>
          <p:nvPr/>
        </p:nvSpPr>
        <p:spPr>
          <a:xfrm>
            <a:off x="611560" y="576568"/>
            <a:ext cx="5321406" cy="404406"/>
          </a:xfrm>
          <a:prstGeom prst="rect">
            <a:avLst/>
          </a:prstGeom>
          <a:noFill/>
        </p:spPr>
        <p:txBody>
          <a:bodyPr wrap="square" rtlCol="0">
            <a:spAutoFit/>
          </a:body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accent6"/>
                </a:solidFill>
                <a:effectLst/>
                <a:uLnTx/>
                <a:uFillTx/>
                <a:latin typeface="Calibri"/>
                <a:ea typeface="+mn-ea"/>
                <a:cs typeface="Calibri" pitchFamily="34" charset="0"/>
              </a:rPr>
              <a:t>What we’re doing now</a:t>
            </a:r>
          </a:p>
        </p:txBody>
      </p:sp>
    </p:spTree>
    <p:extLst>
      <p:ext uri="{BB962C8B-B14F-4D97-AF65-F5344CB8AC3E}">
        <p14:creationId xmlns:p14="http://schemas.microsoft.com/office/powerpoint/2010/main" val="333083155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8C85BF-37B2-4094-A1CF-B779501CD569}"/>
              </a:ext>
            </a:extLst>
          </p:cNvPr>
          <p:cNvGraphicFramePr>
            <a:graphicFrameLocks noGrp="1"/>
          </p:cNvGraphicFramePr>
          <p:nvPr>
            <p:extLst>
              <p:ext uri="{D42A27DB-BD31-4B8C-83A1-F6EECF244321}">
                <p14:modId xmlns:p14="http://schemas.microsoft.com/office/powerpoint/2010/main" val="2160685284"/>
              </p:ext>
            </p:extLst>
          </p:nvPr>
        </p:nvGraphicFramePr>
        <p:xfrm>
          <a:off x="755576" y="1034583"/>
          <a:ext cx="7776863" cy="3686000"/>
        </p:xfrm>
        <a:graphic>
          <a:graphicData uri="http://schemas.openxmlformats.org/drawingml/2006/table">
            <a:tbl>
              <a:tblPr firstRow="1" firstCol="1" bandRow="1">
                <a:tableStyleId>{22838BEF-8BB2-4498-84A7-C5851F593DF1}</a:tableStyleId>
              </a:tblPr>
              <a:tblGrid>
                <a:gridCol w="5904656">
                  <a:extLst>
                    <a:ext uri="{9D8B030D-6E8A-4147-A177-3AD203B41FA5}">
                      <a16:colId xmlns:a16="http://schemas.microsoft.com/office/drawing/2014/main" val="3016772401"/>
                    </a:ext>
                  </a:extLst>
                </a:gridCol>
                <a:gridCol w="1872207">
                  <a:extLst>
                    <a:ext uri="{9D8B030D-6E8A-4147-A177-3AD203B41FA5}">
                      <a16:colId xmlns:a16="http://schemas.microsoft.com/office/drawing/2014/main" val="3398921828"/>
                    </a:ext>
                  </a:extLst>
                </a:gridCol>
              </a:tblGrid>
              <a:tr h="288000">
                <a:tc>
                  <a:txBody>
                    <a:bodyPr/>
                    <a:lstStyle/>
                    <a:p>
                      <a:pPr>
                        <a:lnSpc>
                          <a:spcPct val="107000"/>
                        </a:lnSpc>
                        <a:spcAft>
                          <a:spcPts val="750"/>
                        </a:spcAft>
                      </a:pPr>
                      <a:r>
                        <a:rPr lang="en-AU" sz="1400" b="0" dirty="0">
                          <a:effectLst/>
                        </a:rPr>
                        <a:t>Concrete sleepers</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265,000</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3093790227"/>
                  </a:ext>
                </a:extLst>
              </a:tr>
              <a:tr h="288000">
                <a:tc>
                  <a:txBody>
                    <a:bodyPr/>
                    <a:lstStyle/>
                    <a:p>
                      <a:pPr>
                        <a:lnSpc>
                          <a:spcPct val="107000"/>
                        </a:lnSpc>
                        <a:spcAft>
                          <a:spcPts val="750"/>
                        </a:spcAft>
                      </a:pPr>
                      <a:r>
                        <a:rPr lang="en-AU" sz="1400" b="0" dirty="0">
                          <a:effectLst/>
                        </a:rPr>
                        <a:t>Timber sleepers</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175,000</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3072420089"/>
                  </a:ext>
                </a:extLst>
              </a:tr>
              <a:tr h="288000">
                <a:tc>
                  <a:txBody>
                    <a:bodyPr/>
                    <a:lstStyle/>
                    <a:p>
                      <a:pPr>
                        <a:lnSpc>
                          <a:spcPct val="107000"/>
                        </a:lnSpc>
                        <a:spcAft>
                          <a:spcPts val="750"/>
                        </a:spcAft>
                      </a:pPr>
                      <a:r>
                        <a:rPr lang="en-AU" sz="1400" b="0" dirty="0">
                          <a:effectLst/>
                        </a:rPr>
                        <a:t>New rail</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3400 metres</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609517973"/>
                  </a:ext>
                </a:extLst>
              </a:tr>
              <a:tr h="288000">
                <a:tc>
                  <a:txBody>
                    <a:bodyPr/>
                    <a:lstStyle/>
                    <a:p>
                      <a:pPr>
                        <a:lnSpc>
                          <a:spcPct val="107000"/>
                        </a:lnSpc>
                        <a:spcAft>
                          <a:spcPts val="750"/>
                        </a:spcAft>
                      </a:pPr>
                      <a:r>
                        <a:rPr lang="en-AU" sz="1400" b="0" dirty="0">
                          <a:effectLst/>
                        </a:rPr>
                        <a:t>Level crossings assessed</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100 +</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2919396925"/>
                  </a:ext>
                </a:extLst>
              </a:tr>
              <a:tr h="288000">
                <a:tc>
                  <a:txBody>
                    <a:bodyPr/>
                    <a:lstStyle/>
                    <a:p>
                      <a:pPr>
                        <a:lnSpc>
                          <a:spcPct val="107000"/>
                        </a:lnSpc>
                        <a:spcAft>
                          <a:spcPts val="750"/>
                        </a:spcAft>
                      </a:pPr>
                      <a:r>
                        <a:rPr lang="en-AU" sz="1400" b="0" dirty="0">
                          <a:effectLst/>
                        </a:rPr>
                        <a:t>Rail standardisation work completed</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406 kilometres</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715650591"/>
                  </a:ext>
                </a:extLst>
              </a:tr>
              <a:tr h="288000">
                <a:tc>
                  <a:txBody>
                    <a:bodyPr/>
                    <a:lstStyle/>
                    <a:p>
                      <a:pPr>
                        <a:lnSpc>
                          <a:spcPct val="107000"/>
                        </a:lnSpc>
                        <a:spcAft>
                          <a:spcPts val="750"/>
                        </a:spcAft>
                      </a:pPr>
                      <a:r>
                        <a:rPr lang="en-AU" sz="1400" b="0" dirty="0">
                          <a:effectLst/>
                        </a:rPr>
                        <a:t>Rail line reopened</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87 kilometres</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943413084"/>
                  </a:ext>
                </a:extLst>
              </a:tr>
              <a:tr h="288000">
                <a:tc>
                  <a:txBody>
                    <a:bodyPr/>
                    <a:lstStyle/>
                    <a:p>
                      <a:pPr>
                        <a:lnSpc>
                          <a:spcPct val="107000"/>
                        </a:lnSpc>
                        <a:spcAft>
                          <a:spcPts val="750"/>
                        </a:spcAft>
                      </a:pPr>
                      <a:r>
                        <a:rPr lang="en-AU" sz="1400" b="0" dirty="0">
                          <a:effectLst/>
                        </a:rPr>
                        <a:t>Additional freight carried by each grain train</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300 tonnes</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1166862053"/>
                  </a:ext>
                </a:extLst>
              </a:tr>
              <a:tr h="288000">
                <a:tc>
                  <a:txBody>
                    <a:bodyPr/>
                    <a:lstStyle/>
                    <a:p>
                      <a:pPr>
                        <a:lnSpc>
                          <a:spcPct val="107000"/>
                        </a:lnSpc>
                        <a:spcAft>
                          <a:spcPts val="750"/>
                        </a:spcAft>
                      </a:pPr>
                      <a:r>
                        <a:rPr lang="en-AU" sz="1400" b="0" dirty="0">
                          <a:effectLst/>
                        </a:rPr>
                        <a:t>Improvement in bulk rail freight transport efficiency</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16 per cent</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1519239295"/>
                  </a:ext>
                </a:extLst>
              </a:tr>
              <a:tr h="288000">
                <a:tc>
                  <a:txBody>
                    <a:bodyPr/>
                    <a:lstStyle/>
                    <a:p>
                      <a:pPr>
                        <a:lnSpc>
                          <a:spcPct val="107000"/>
                        </a:lnSpc>
                        <a:spcAft>
                          <a:spcPts val="750"/>
                        </a:spcAft>
                      </a:pPr>
                      <a:r>
                        <a:rPr lang="en-AU" sz="1400" b="0" dirty="0">
                          <a:effectLst/>
                        </a:rPr>
                        <a:t>Jobs generated </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500</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581471736"/>
                  </a:ext>
                </a:extLst>
              </a:tr>
              <a:tr h="288000">
                <a:tc>
                  <a:txBody>
                    <a:bodyPr/>
                    <a:lstStyle/>
                    <a:p>
                      <a:pPr>
                        <a:lnSpc>
                          <a:spcPct val="107000"/>
                        </a:lnSpc>
                        <a:spcAft>
                          <a:spcPts val="750"/>
                        </a:spcAft>
                      </a:pPr>
                      <a:r>
                        <a:rPr lang="en-AU" sz="1400" b="0" dirty="0">
                          <a:effectLst/>
                        </a:rPr>
                        <a:t>Benefit to local economy</a:t>
                      </a:r>
                      <a:endParaRPr lang="en-AU" sz="1400" b="0"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tc>
                  <a:txBody>
                    <a:bodyPr/>
                    <a:lstStyle/>
                    <a:p>
                      <a:pPr>
                        <a:lnSpc>
                          <a:spcPct val="107000"/>
                        </a:lnSpc>
                        <a:spcAft>
                          <a:spcPts val="750"/>
                        </a:spcAft>
                      </a:pPr>
                      <a:r>
                        <a:rPr lang="en-AU" sz="1400" b="1" dirty="0">
                          <a:effectLst/>
                        </a:rPr>
                        <a:t>$15.8 million</a:t>
                      </a:r>
                      <a:endParaRPr lang="en-AU" sz="1400" b="1" dirty="0">
                        <a:effectLst/>
                        <a:latin typeface="VIC" panose="00000500000000000000" pitchFamily="2" charset="0"/>
                        <a:ea typeface="Calibri" panose="020F0502020204030204" pitchFamily="34" charset="0"/>
                        <a:cs typeface="Times New Roman" panose="02020603050405020304" pitchFamily="18" charset="0"/>
                      </a:endParaRPr>
                    </a:p>
                  </a:txBody>
                  <a:tcPr marL="108000" marR="108000" marT="72000" marB="72000" anchor="ctr"/>
                </a:tc>
                <a:extLst>
                  <a:ext uri="{0D108BD9-81ED-4DB2-BD59-A6C34878D82A}">
                    <a16:rowId xmlns:a16="http://schemas.microsoft.com/office/drawing/2014/main" val="3107288848"/>
                  </a:ext>
                </a:extLst>
              </a:tr>
            </a:tbl>
          </a:graphicData>
        </a:graphic>
      </p:graphicFrame>
      <p:sp>
        <p:nvSpPr>
          <p:cNvPr id="4" name="Title 9">
            <a:extLst>
              <a:ext uri="{FF2B5EF4-FFF2-40B4-BE49-F238E27FC236}">
                <a16:creationId xmlns:a16="http://schemas.microsoft.com/office/drawing/2014/main" id="{A1C67430-9120-45C7-81B7-0801DEB7CB9B}"/>
              </a:ext>
            </a:extLst>
          </p:cNvPr>
          <p:cNvSpPr txBox="1">
            <a:spLocks/>
          </p:cNvSpPr>
          <p:nvPr/>
        </p:nvSpPr>
        <p:spPr>
          <a:xfrm>
            <a:off x="395536" y="447585"/>
            <a:ext cx="7200800" cy="647930"/>
          </a:xfrm>
          <a:prstGeom prst="rect">
            <a:avLst/>
          </a:prstGeom>
        </p:spPr>
        <p:txBody>
          <a:bodyPr/>
          <a:lstStyle>
            <a:lvl1pPr algn="l" defTabSz="685800" rtl="0" eaLnBrk="1" latinLnBrk="0" hangingPunct="1">
              <a:lnSpc>
                <a:spcPct val="90000"/>
              </a:lnSpc>
              <a:spcBef>
                <a:spcPct val="0"/>
              </a:spcBef>
              <a:buNone/>
              <a:defRPr sz="1800" kern="1200">
                <a:solidFill>
                  <a:schemeClr val="accent6"/>
                </a:solidFill>
                <a:latin typeface="+mj-lt"/>
                <a:ea typeface="+mj-ea"/>
                <a:cs typeface="+mj-cs"/>
              </a:defRPr>
            </a:lvl1pPr>
          </a:lstStyle>
          <a:p>
            <a:r>
              <a:rPr lang="en-AU" sz="2400" b="1" dirty="0">
                <a:latin typeface="VIC" panose="00000500000000000000" pitchFamily="2" charset="0"/>
                <a:cs typeface="Arial" panose="020B0604020202020204" pitchFamily="34" charset="0"/>
              </a:rPr>
              <a:t>Murray Basin Rail Project </a:t>
            </a:r>
          </a:p>
        </p:txBody>
      </p:sp>
    </p:spTree>
    <p:extLst>
      <p:ext uri="{BB962C8B-B14F-4D97-AF65-F5344CB8AC3E}">
        <p14:creationId xmlns:p14="http://schemas.microsoft.com/office/powerpoint/2010/main" val="87820260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094AD307-75A8-4707-9D03-E36DE235B1BB}"/>
              </a:ext>
            </a:extLst>
          </p:cNvPr>
          <p:cNvSpPr/>
          <p:nvPr/>
        </p:nvSpPr>
        <p:spPr>
          <a:xfrm>
            <a:off x="3933782" y="2301288"/>
            <a:ext cx="213116" cy="213115"/>
          </a:xfrm>
          <a:custGeom>
            <a:avLst/>
            <a:gdLst>
              <a:gd name="connsiteX0" fmla="*/ 383177 w 383177"/>
              <a:gd name="connsiteY0" fmla="*/ 383177 h 383177"/>
              <a:gd name="connsiteX1" fmla="*/ 0 w 383177"/>
              <a:gd name="connsiteY1" fmla="*/ 0 h 383177"/>
            </a:gdLst>
            <a:ahLst/>
            <a:cxnLst>
              <a:cxn ang="0">
                <a:pos x="connsiteX0" y="connsiteY0"/>
              </a:cxn>
              <a:cxn ang="0">
                <a:pos x="connsiteX1" y="connsiteY1"/>
              </a:cxn>
            </a:cxnLst>
            <a:rect l="l" t="t" r="r" b="b"/>
            <a:pathLst>
              <a:path w="383177" h="383177">
                <a:moveTo>
                  <a:pt x="383177" y="383177"/>
                </a:moveTo>
                <a:lnTo>
                  <a:pt x="0" y="0"/>
                </a:lnTo>
              </a:path>
            </a:pathLst>
          </a:custGeom>
          <a:noFill/>
          <a:ln w="381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4" name="Freeform: Shape 13">
            <a:extLst>
              <a:ext uri="{FF2B5EF4-FFF2-40B4-BE49-F238E27FC236}">
                <a16:creationId xmlns:a16="http://schemas.microsoft.com/office/drawing/2014/main" id="{9B777A8C-23A7-441C-AAFE-5131D307417E}"/>
              </a:ext>
            </a:extLst>
          </p:cNvPr>
          <p:cNvSpPr/>
          <p:nvPr/>
        </p:nvSpPr>
        <p:spPr>
          <a:xfrm>
            <a:off x="1954472" y="330287"/>
            <a:ext cx="1957920" cy="1957919"/>
          </a:xfrm>
          <a:custGeom>
            <a:avLst/>
            <a:gdLst>
              <a:gd name="connsiteX0" fmla="*/ 0 w 4032069"/>
              <a:gd name="connsiteY0" fmla="*/ 0 h 4032069"/>
              <a:gd name="connsiteX1" fmla="*/ 4032069 w 4032069"/>
              <a:gd name="connsiteY1" fmla="*/ 4032069 h 4032069"/>
            </a:gdLst>
            <a:ahLst/>
            <a:cxnLst>
              <a:cxn ang="0">
                <a:pos x="connsiteX0" y="connsiteY0"/>
              </a:cxn>
              <a:cxn ang="0">
                <a:pos x="connsiteX1" y="connsiteY1"/>
              </a:cxn>
            </a:cxnLst>
            <a:rect l="l" t="t" r="r" b="b"/>
            <a:pathLst>
              <a:path w="4032069" h="4032069">
                <a:moveTo>
                  <a:pt x="0" y="0"/>
                </a:moveTo>
                <a:lnTo>
                  <a:pt x="4032069" y="4032069"/>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23" name="Freeform: Shape 122">
            <a:extLst>
              <a:ext uri="{FF2B5EF4-FFF2-40B4-BE49-F238E27FC236}">
                <a16:creationId xmlns:a16="http://schemas.microsoft.com/office/drawing/2014/main" id="{F6A1FED6-F1D7-473C-8CEF-6D1A89B8FBED}"/>
              </a:ext>
            </a:extLst>
          </p:cNvPr>
          <p:cNvSpPr/>
          <p:nvPr/>
        </p:nvSpPr>
        <p:spPr>
          <a:xfrm>
            <a:off x="1927719" y="3240742"/>
            <a:ext cx="1797116" cy="1313040"/>
          </a:xfrm>
          <a:custGeom>
            <a:avLst/>
            <a:gdLst>
              <a:gd name="connsiteX0" fmla="*/ 1929652 w 1929652"/>
              <a:gd name="connsiteY0" fmla="*/ 0 h 1438835"/>
              <a:gd name="connsiteX1" fmla="*/ 1438835 w 1929652"/>
              <a:gd name="connsiteY1" fmla="*/ 0 h 1438835"/>
              <a:gd name="connsiteX2" fmla="*/ 0 w 1929652"/>
              <a:gd name="connsiteY2" fmla="*/ 1438835 h 1438835"/>
            </a:gdLst>
            <a:ahLst/>
            <a:cxnLst>
              <a:cxn ang="0">
                <a:pos x="connsiteX0" y="connsiteY0"/>
              </a:cxn>
              <a:cxn ang="0">
                <a:pos x="connsiteX1" y="connsiteY1"/>
              </a:cxn>
              <a:cxn ang="0">
                <a:pos x="connsiteX2" y="connsiteY2"/>
              </a:cxn>
            </a:cxnLst>
            <a:rect l="l" t="t" r="r" b="b"/>
            <a:pathLst>
              <a:path w="1929652" h="1438835">
                <a:moveTo>
                  <a:pt x="1929652" y="0"/>
                </a:moveTo>
                <a:lnTo>
                  <a:pt x="1438835" y="0"/>
                </a:lnTo>
                <a:lnTo>
                  <a:pt x="0" y="1438835"/>
                </a:lnTo>
              </a:path>
            </a:pathLst>
          </a:custGeom>
          <a:noFill/>
          <a:ln w="38100" cap="flat" cmpd="sng" algn="ctr">
            <a:solidFill>
              <a:srgbClr val="C00000"/>
            </a:solidFill>
            <a:prstDash val="solid"/>
            <a:miter lim="800000"/>
          </a:ln>
          <a:effectLst/>
        </p:spPr>
        <p:txBody>
          <a:bodyPr rtlCol="0" anchor="ctr"/>
          <a:lstStyle/>
          <a:p>
            <a:pPr algn="ctr"/>
            <a:endParaRPr lang="en-AU" sz="1400">
              <a:latin typeface="VIC" panose="00000500000000000000" pitchFamily="2" charset="0"/>
            </a:endParaRPr>
          </a:p>
        </p:txBody>
      </p:sp>
      <p:sp>
        <p:nvSpPr>
          <p:cNvPr id="4" name="Freeform: Shape 3">
            <a:extLst>
              <a:ext uri="{FF2B5EF4-FFF2-40B4-BE49-F238E27FC236}">
                <a16:creationId xmlns:a16="http://schemas.microsoft.com/office/drawing/2014/main" id="{426B5792-DD9A-4748-AA2A-C9CB126AD25F}"/>
              </a:ext>
            </a:extLst>
          </p:cNvPr>
          <p:cNvSpPr/>
          <p:nvPr/>
        </p:nvSpPr>
        <p:spPr>
          <a:xfrm>
            <a:off x="3723104" y="2918053"/>
            <a:ext cx="0" cy="1038419"/>
          </a:xfrm>
          <a:custGeom>
            <a:avLst/>
            <a:gdLst>
              <a:gd name="connsiteX0" fmla="*/ 0 w 0"/>
              <a:gd name="connsiteY0" fmla="*/ 0 h 1404102"/>
              <a:gd name="connsiteX1" fmla="*/ 0 w 0"/>
              <a:gd name="connsiteY1" fmla="*/ 1404102 h 1404102"/>
            </a:gdLst>
            <a:ahLst/>
            <a:cxnLst>
              <a:cxn ang="0">
                <a:pos x="connsiteX0" y="connsiteY0"/>
              </a:cxn>
              <a:cxn ang="0">
                <a:pos x="connsiteX1" y="connsiteY1"/>
              </a:cxn>
            </a:cxnLst>
            <a:rect l="l" t="t" r="r" b="b"/>
            <a:pathLst>
              <a:path h="1404102">
                <a:moveTo>
                  <a:pt x="0" y="0"/>
                </a:moveTo>
                <a:lnTo>
                  <a:pt x="0" y="1404102"/>
                </a:lnTo>
              </a:path>
            </a:pathLst>
          </a:custGeom>
          <a:noFill/>
          <a:ln w="38100" cap="flat" cmpd="sng" algn="ctr">
            <a:solidFill>
              <a:srgbClr val="C00000"/>
            </a:solidFill>
            <a:prstDash val="solid"/>
            <a:miter lim="800000"/>
          </a:ln>
          <a:effectLst/>
        </p:spPr>
        <p:txBody>
          <a:bodyPr rtlCol="0" anchor="ctr"/>
          <a:lstStyle/>
          <a:p>
            <a:pPr algn="ctr"/>
            <a:endParaRPr lang="en-AU" sz="600" dirty="0">
              <a:latin typeface="VIC" panose="00000500000000000000" pitchFamily="2" charset="0"/>
            </a:endParaRPr>
          </a:p>
        </p:txBody>
      </p:sp>
      <p:sp>
        <p:nvSpPr>
          <p:cNvPr id="5" name="Freeform: Shape 4">
            <a:extLst>
              <a:ext uri="{FF2B5EF4-FFF2-40B4-BE49-F238E27FC236}">
                <a16:creationId xmlns:a16="http://schemas.microsoft.com/office/drawing/2014/main" id="{07D89846-C753-405D-BCCA-1E8D5F9214BD}"/>
              </a:ext>
            </a:extLst>
          </p:cNvPr>
          <p:cNvSpPr/>
          <p:nvPr/>
        </p:nvSpPr>
        <p:spPr>
          <a:xfrm flipV="1">
            <a:off x="3713004" y="2894728"/>
            <a:ext cx="846018" cy="33812"/>
          </a:xfrm>
          <a:custGeom>
            <a:avLst/>
            <a:gdLst>
              <a:gd name="connsiteX0" fmla="*/ 0 w 931025"/>
              <a:gd name="connsiteY0" fmla="*/ 0 h 0"/>
              <a:gd name="connsiteX1" fmla="*/ 931025 w 931025"/>
              <a:gd name="connsiteY1" fmla="*/ 0 h 0"/>
            </a:gdLst>
            <a:ahLst/>
            <a:cxnLst>
              <a:cxn ang="0">
                <a:pos x="connsiteX0" y="connsiteY0"/>
              </a:cxn>
              <a:cxn ang="0">
                <a:pos x="connsiteX1" y="connsiteY1"/>
              </a:cxn>
            </a:cxnLst>
            <a:rect l="l" t="t" r="r" b="b"/>
            <a:pathLst>
              <a:path w="931025">
                <a:moveTo>
                  <a:pt x="0" y="0"/>
                </a:moveTo>
                <a:lnTo>
                  <a:pt x="931025" y="0"/>
                </a:lnTo>
              </a:path>
            </a:pathLst>
          </a:custGeom>
          <a:noFill/>
          <a:ln w="38100" cap="flat" cmpd="sng" algn="ctr">
            <a:solidFill>
              <a:srgbClr val="00B0F0"/>
            </a:solidFill>
            <a:prstDash val="solid"/>
            <a:miter lim="800000"/>
          </a:ln>
          <a:effectLst/>
        </p:spPr>
        <p:txBody>
          <a:bodyPr rtlCol="0" anchor="ctr"/>
          <a:lstStyle/>
          <a:p>
            <a:pPr algn="ctr"/>
            <a:endParaRPr lang="en-AU" sz="600" dirty="0">
              <a:latin typeface="VIC" panose="00000500000000000000" pitchFamily="2" charset="0"/>
            </a:endParaRPr>
          </a:p>
        </p:txBody>
      </p:sp>
      <p:sp>
        <p:nvSpPr>
          <p:cNvPr id="6" name="Freeform: Shape 5">
            <a:extLst>
              <a:ext uri="{FF2B5EF4-FFF2-40B4-BE49-F238E27FC236}">
                <a16:creationId xmlns:a16="http://schemas.microsoft.com/office/drawing/2014/main" id="{7CD3D949-F68E-4A6F-A7B6-AEB55FDFBAC2}"/>
              </a:ext>
            </a:extLst>
          </p:cNvPr>
          <p:cNvSpPr/>
          <p:nvPr/>
        </p:nvSpPr>
        <p:spPr>
          <a:xfrm flipV="1">
            <a:off x="2750771" y="2887577"/>
            <a:ext cx="984023" cy="43019"/>
          </a:xfrm>
          <a:custGeom>
            <a:avLst/>
            <a:gdLst>
              <a:gd name="connsiteX0" fmla="*/ 1413164 w 1413164"/>
              <a:gd name="connsiteY0" fmla="*/ 0 h 0"/>
              <a:gd name="connsiteX1" fmla="*/ 0 w 1413164"/>
              <a:gd name="connsiteY1" fmla="*/ 0 h 0"/>
            </a:gdLst>
            <a:ahLst/>
            <a:cxnLst>
              <a:cxn ang="0">
                <a:pos x="connsiteX0" y="connsiteY0"/>
              </a:cxn>
              <a:cxn ang="0">
                <a:pos x="connsiteX1" y="connsiteY1"/>
              </a:cxn>
            </a:cxnLst>
            <a:rect l="l" t="t" r="r" b="b"/>
            <a:pathLst>
              <a:path w="1413164">
                <a:moveTo>
                  <a:pt x="1413164" y="0"/>
                </a:moveTo>
                <a:lnTo>
                  <a:pt x="0" y="0"/>
                </a:lnTo>
              </a:path>
            </a:pathLst>
          </a:custGeom>
          <a:noFill/>
          <a:ln w="38100" cap="flat" cmpd="sng" algn="ctr">
            <a:solidFill>
              <a:srgbClr val="C00000"/>
            </a:solidFill>
            <a:prstDash val="solid"/>
            <a:miter lim="800000"/>
          </a:ln>
          <a:effectLst/>
        </p:spPr>
        <p:txBody>
          <a:bodyPr rtlCol="0" anchor="ctr"/>
          <a:lstStyle/>
          <a:p>
            <a:pPr algn="ctr"/>
            <a:endParaRPr lang="en-AU" sz="600" dirty="0">
              <a:latin typeface="VIC" panose="00000500000000000000" pitchFamily="2" charset="0"/>
            </a:endParaRPr>
          </a:p>
        </p:txBody>
      </p:sp>
      <p:sp>
        <p:nvSpPr>
          <p:cNvPr id="7" name="Freeform: Shape 6">
            <a:extLst>
              <a:ext uri="{FF2B5EF4-FFF2-40B4-BE49-F238E27FC236}">
                <a16:creationId xmlns:a16="http://schemas.microsoft.com/office/drawing/2014/main" id="{0B3D8F22-A13B-43AF-AE54-49DD7852E4AD}"/>
              </a:ext>
            </a:extLst>
          </p:cNvPr>
          <p:cNvSpPr/>
          <p:nvPr/>
        </p:nvSpPr>
        <p:spPr>
          <a:xfrm>
            <a:off x="3726118" y="2498940"/>
            <a:ext cx="421687" cy="421687"/>
          </a:xfrm>
          <a:custGeom>
            <a:avLst/>
            <a:gdLst>
              <a:gd name="connsiteX0" fmla="*/ 548640 w 548640"/>
              <a:gd name="connsiteY0" fmla="*/ 0 h 548640"/>
              <a:gd name="connsiteX1" fmla="*/ 0 w 548640"/>
              <a:gd name="connsiteY1" fmla="*/ 548640 h 548640"/>
            </a:gdLst>
            <a:ahLst/>
            <a:cxnLst>
              <a:cxn ang="0">
                <a:pos x="connsiteX0" y="connsiteY0"/>
              </a:cxn>
              <a:cxn ang="0">
                <a:pos x="connsiteX1" y="connsiteY1"/>
              </a:cxn>
            </a:cxnLst>
            <a:rect l="l" t="t" r="r" b="b"/>
            <a:pathLst>
              <a:path w="548640" h="548640">
                <a:moveTo>
                  <a:pt x="548640" y="0"/>
                </a:moveTo>
                <a:lnTo>
                  <a:pt x="0" y="548640"/>
                </a:lnTo>
              </a:path>
            </a:pathLst>
          </a:custGeom>
          <a:noFill/>
          <a:ln w="38100" cap="flat" cmpd="sng" algn="ctr">
            <a:solidFill>
              <a:srgbClr val="7030A0"/>
            </a:solidFill>
            <a:prstDash val="solid"/>
            <a:miter lim="800000"/>
          </a:ln>
          <a:effectLst/>
        </p:spPr>
        <p:txBody>
          <a:bodyPr rtlCol="0" anchor="ctr"/>
          <a:lstStyle/>
          <a:p>
            <a:pPr algn="ctr"/>
            <a:endParaRPr lang="en-AU" sz="600" dirty="0">
              <a:latin typeface="VIC" panose="00000500000000000000" pitchFamily="2" charset="0"/>
            </a:endParaRPr>
          </a:p>
        </p:txBody>
      </p:sp>
      <p:sp>
        <p:nvSpPr>
          <p:cNvPr id="8" name="Freeform: Shape 7">
            <a:extLst>
              <a:ext uri="{FF2B5EF4-FFF2-40B4-BE49-F238E27FC236}">
                <a16:creationId xmlns:a16="http://schemas.microsoft.com/office/drawing/2014/main" id="{CFFB5930-9161-4346-9DF2-888E31418684}"/>
              </a:ext>
            </a:extLst>
          </p:cNvPr>
          <p:cNvSpPr/>
          <p:nvPr/>
        </p:nvSpPr>
        <p:spPr>
          <a:xfrm>
            <a:off x="3927676" y="430388"/>
            <a:ext cx="719238" cy="1872301"/>
          </a:xfrm>
          <a:custGeom>
            <a:avLst/>
            <a:gdLst>
              <a:gd name="connsiteX0" fmla="*/ 17418 w 1097280"/>
              <a:gd name="connsiteY0" fmla="*/ 2856412 h 2856412"/>
              <a:gd name="connsiteX1" fmla="*/ 1097280 w 1097280"/>
              <a:gd name="connsiteY1" fmla="*/ 1776550 h 2856412"/>
              <a:gd name="connsiteX2" fmla="*/ 1097280 w 1097280"/>
              <a:gd name="connsiteY2" fmla="*/ 1097280 h 2856412"/>
              <a:gd name="connsiteX3" fmla="*/ 0 w 1097280"/>
              <a:gd name="connsiteY3" fmla="*/ 0 h 2856412"/>
            </a:gdLst>
            <a:ahLst/>
            <a:cxnLst>
              <a:cxn ang="0">
                <a:pos x="connsiteX0" y="connsiteY0"/>
              </a:cxn>
              <a:cxn ang="0">
                <a:pos x="connsiteX1" y="connsiteY1"/>
              </a:cxn>
              <a:cxn ang="0">
                <a:pos x="connsiteX2" y="connsiteY2"/>
              </a:cxn>
              <a:cxn ang="0">
                <a:pos x="connsiteX3" y="connsiteY3"/>
              </a:cxn>
            </a:cxnLst>
            <a:rect l="l" t="t" r="r" b="b"/>
            <a:pathLst>
              <a:path w="1097280" h="2856412">
                <a:moveTo>
                  <a:pt x="17418" y="2856412"/>
                </a:moveTo>
                <a:lnTo>
                  <a:pt x="1097280" y="1776550"/>
                </a:lnTo>
                <a:lnTo>
                  <a:pt x="1097280" y="1097280"/>
                </a:lnTo>
                <a:lnTo>
                  <a:pt x="0" y="0"/>
                </a:lnTo>
              </a:path>
            </a:pathLst>
          </a:custGeom>
          <a:noFill/>
          <a:ln w="381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9" name="Freeform: Shape 8">
            <a:extLst>
              <a:ext uri="{FF2B5EF4-FFF2-40B4-BE49-F238E27FC236}">
                <a16:creationId xmlns:a16="http://schemas.microsoft.com/office/drawing/2014/main" id="{71F77F95-9E8D-4C0E-B8E7-0DFC58D99D20}"/>
              </a:ext>
            </a:extLst>
          </p:cNvPr>
          <p:cNvSpPr/>
          <p:nvPr/>
        </p:nvSpPr>
        <p:spPr>
          <a:xfrm flipH="1">
            <a:off x="2446422" y="1752808"/>
            <a:ext cx="29968" cy="900380"/>
          </a:xfrm>
          <a:custGeom>
            <a:avLst/>
            <a:gdLst>
              <a:gd name="connsiteX0" fmla="*/ 0 w 0"/>
              <a:gd name="connsiteY0" fmla="*/ 2455817 h 2455817"/>
              <a:gd name="connsiteX1" fmla="*/ 0 w 0"/>
              <a:gd name="connsiteY1" fmla="*/ 0 h 2455817"/>
            </a:gdLst>
            <a:ahLst/>
            <a:cxnLst>
              <a:cxn ang="0">
                <a:pos x="connsiteX0" y="connsiteY0"/>
              </a:cxn>
              <a:cxn ang="0">
                <a:pos x="connsiteX1" y="connsiteY1"/>
              </a:cxn>
            </a:cxnLst>
            <a:rect l="l" t="t" r="r" b="b"/>
            <a:pathLst>
              <a:path h="2455817">
                <a:moveTo>
                  <a:pt x="0" y="2455817"/>
                </a:moveTo>
                <a:lnTo>
                  <a:pt x="0" y="0"/>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0" name="TextBox 9">
            <a:extLst>
              <a:ext uri="{FF2B5EF4-FFF2-40B4-BE49-F238E27FC236}">
                <a16:creationId xmlns:a16="http://schemas.microsoft.com/office/drawing/2014/main" id="{B9022E88-7FBD-4CD4-B862-A00CCD62F835}"/>
              </a:ext>
            </a:extLst>
          </p:cNvPr>
          <p:cNvSpPr txBox="1"/>
          <p:nvPr/>
        </p:nvSpPr>
        <p:spPr>
          <a:xfrm>
            <a:off x="1539006" y="235301"/>
            <a:ext cx="446954"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err="1">
                <a:ln>
                  <a:noFill/>
                </a:ln>
                <a:solidFill>
                  <a:srgbClr val="000000"/>
                </a:solidFill>
                <a:effectLst/>
                <a:uLnTx/>
                <a:uFillTx/>
                <a:latin typeface="VIC" panose="00000500000000000000" pitchFamily="2" charset="0"/>
                <a:cs typeface="Calibri" panose="020F0502020204030204" pitchFamily="34" charset="0"/>
              </a:rPr>
              <a:t>Yelta</a:t>
            </a:r>
            <a:endPar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endParaRPr>
          </a:p>
        </p:txBody>
      </p:sp>
      <p:sp>
        <p:nvSpPr>
          <p:cNvPr id="11" name="Freeform: Shape 10">
            <a:extLst>
              <a:ext uri="{FF2B5EF4-FFF2-40B4-BE49-F238E27FC236}">
                <a16:creationId xmlns:a16="http://schemas.microsoft.com/office/drawing/2014/main" id="{647798AF-35AB-44F6-824E-28551C69DE5C}"/>
              </a:ext>
            </a:extLst>
          </p:cNvPr>
          <p:cNvSpPr/>
          <p:nvPr/>
        </p:nvSpPr>
        <p:spPr>
          <a:xfrm>
            <a:off x="873326" y="2365480"/>
            <a:ext cx="1318602" cy="0"/>
          </a:xfrm>
          <a:custGeom>
            <a:avLst/>
            <a:gdLst>
              <a:gd name="connsiteX0" fmla="*/ 0 w 2011680"/>
              <a:gd name="connsiteY0" fmla="*/ 0 h 0"/>
              <a:gd name="connsiteX1" fmla="*/ 2011680 w 2011680"/>
              <a:gd name="connsiteY1" fmla="*/ 0 h 0"/>
            </a:gdLst>
            <a:ahLst/>
            <a:cxnLst>
              <a:cxn ang="0">
                <a:pos x="connsiteX0" y="connsiteY0"/>
              </a:cxn>
              <a:cxn ang="0">
                <a:pos x="connsiteX1" y="connsiteY1"/>
              </a:cxn>
            </a:cxnLst>
            <a:rect l="l" t="t" r="r" b="b"/>
            <a:pathLst>
              <a:path w="2011680">
                <a:moveTo>
                  <a:pt x="0" y="0"/>
                </a:moveTo>
                <a:lnTo>
                  <a:pt x="2011680" y="0"/>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2" name="Freeform: Shape 11">
            <a:extLst>
              <a:ext uri="{FF2B5EF4-FFF2-40B4-BE49-F238E27FC236}">
                <a16:creationId xmlns:a16="http://schemas.microsoft.com/office/drawing/2014/main" id="{680DD10E-81BB-4B1F-A106-FF29CFE1B05C}"/>
              </a:ext>
            </a:extLst>
          </p:cNvPr>
          <p:cNvSpPr/>
          <p:nvPr/>
        </p:nvSpPr>
        <p:spPr>
          <a:xfrm flipH="1">
            <a:off x="1678675" y="1845113"/>
            <a:ext cx="29968" cy="514658"/>
          </a:xfrm>
          <a:custGeom>
            <a:avLst/>
            <a:gdLst>
              <a:gd name="connsiteX0" fmla="*/ 0 w 0"/>
              <a:gd name="connsiteY0" fmla="*/ 0 h 2098765"/>
              <a:gd name="connsiteX1" fmla="*/ 0 w 0"/>
              <a:gd name="connsiteY1" fmla="*/ 2098765 h 2098765"/>
            </a:gdLst>
            <a:ahLst/>
            <a:cxnLst>
              <a:cxn ang="0">
                <a:pos x="connsiteX0" y="connsiteY0"/>
              </a:cxn>
              <a:cxn ang="0">
                <a:pos x="connsiteX1" y="connsiteY1"/>
              </a:cxn>
            </a:cxnLst>
            <a:rect l="l" t="t" r="r" b="b"/>
            <a:pathLst>
              <a:path h="2098765">
                <a:moveTo>
                  <a:pt x="0" y="0"/>
                </a:moveTo>
                <a:lnTo>
                  <a:pt x="0" y="2098765"/>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3" name="Oval 12">
            <a:extLst>
              <a:ext uri="{FF2B5EF4-FFF2-40B4-BE49-F238E27FC236}">
                <a16:creationId xmlns:a16="http://schemas.microsoft.com/office/drawing/2014/main" id="{655EE59F-D96C-46A2-899A-849FA26C70AD}"/>
              </a:ext>
            </a:extLst>
          </p:cNvPr>
          <p:cNvSpPr/>
          <p:nvPr/>
        </p:nvSpPr>
        <p:spPr>
          <a:xfrm>
            <a:off x="1660950" y="231676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5" name="Oval 14">
            <a:extLst>
              <a:ext uri="{FF2B5EF4-FFF2-40B4-BE49-F238E27FC236}">
                <a16:creationId xmlns:a16="http://schemas.microsoft.com/office/drawing/2014/main" id="{768A2BA8-1128-450F-92F2-AA3C0214A467}"/>
              </a:ext>
            </a:extLst>
          </p:cNvPr>
          <p:cNvSpPr/>
          <p:nvPr/>
        </p:nvSpPr>
        <p:spPr>
          <a:xfrm>
            <a:off x="1938484" y="30304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6" name="Freeform: Shape 15">
            <a:extLst>
              <a:ext uri="{FF2B5EF4-FFF2-40B4-BE49-F238E27FC236}">
                <a16:creationId xmlns:a16="http://schemas.microsoft.com/office/drawing/2014/main" id="{1E6E8504-0D70-4786-878C-7C259556F568}"/>
              </a:ext>
            </a:extLst>
          </p:cNvPr>
          <p:cNvSpPr/>
          <p:nvPr/>
        </p:nvSpPr>
        <p:spPr>
          <a:xfrm>
            <a:off x="2182407" y="2353867"/>
            <a:ext cx="575324" cy="580514"/>
          </a:xfrm>
          <a:custGeom>
            <a:avLst/>
            <a:gdLst>
              <a:gd name="connsiteX0" fmla="*/ 0 w 2116183"/>
              <a:gd name="connsiteY0" fmla="*/ 0 h 2116183"/>
              <a:gd name="connsiteX1" fmla="*/ 2116183 w 2116183"/>
              <a:gd name="connsiteY1" fmla="*/ 2116183 h 2116183"/>
            </a:gdLst>
            <a:ahLst/>
            <a:cxnLst>
              <a:cxn ang="0">
                <a:pos x="connsiteX0" y="connsiteY0"/>
              </a:cxn>
              <a:cxn ang="0">
                <a:pos x="connsiteX1" y="connsiteY1"/>
              </a:cxn>
            </a:cxnLst>
            <a:rect l="l" t="t" r="r" b="b"/>
            <a:pathLst>
              <a:path w="2116183" h="2116183">
                <a:moveTo>
                  <a:pt x="0" y="0"/>
                </a:moveTo>
                <a:lnTo>
                  <a:pt x="2116183" y="2116183"/>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7" name="TextBox 16">
            <a:extLst>
              <a:ext uri="{FF2B5EF4-FFF2-40B4-BE49-F238E27FC236}">
                <a16:creationId xmlns:a16="http://schemas.microsoft.com/office/drawing/2014/main" id="{AF9C7719-1A4A-4E05-886B-CB7800D51B06}"/>
              </a:ext>
            </a:extLst>
          </p:cNvPr>
          <p:cNvSpPr txBox="1"/>
          <p:nvPr/>
        </p:nvSpPr>
        <p:spPr>
          <a:xfrm>
            <a:off x="3675657" y="2744005"/>
            <a:ext cx="69788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Ararat</a:t>
            </a:r>
          </a:p>
        </p:txBody>
      </p:sp>
      <p:sp>
        <p:nvSpPr>
          <p:cNvPr id="18" name="Freeform: Shape 17">
            <a:extLst>
              <a:ext uri="{FF2B5EF4-FFF2-40B4-BE49-F238E27FC236}">
                <a16:creationId xmlns:a16="http://schemas.microsoft.com/office/drawing/2014/main" id="{4209C869-D46A-4A86-8A9C-333EC34C28B1}"/>
              </a:ext>
            </a:extLst>
          </p:cNvPr>
          <p:cNvSpPr/>
          <p:nvPr/>
        </p:nvSpPr>
        <p:spPr>
          <a:xfrm>
            <a:off x="4160523" y="2522098"/>
            <a:ext cx="807816" cy="807816"/>
          </a:xfrm>
          <a:custGeom>
            <a:avLst/>
            <a:gdLst>
              <a:gd name="connsiteX0" fmla="*/ 0 w 1524000"/>
              <a:gd name="connsiteY0" fmla="*/ 0 h 1524000"/>
              <a:gd name="connsiteX1" fmla="*/ 1524000 w 1524000"/>
              <a:gd name="connsiteY1" fmla="*/ 1524000 h 1524000"/>
            </a:gdLst>
            <a:ahLst/>
            <a:cxnLst>
              <a:cxn ang="0">
                <a:pos x="connsiteX0" y="connsiteY0"/>
              </a:cxn>
              <a:cxn ang="0">
                <a:pos x="connsiteX1" y="connsiteY1"/>
              </a:cxn>
            </a:cxnLst>
            <a:rect l="l" t="t" r="r" b="b"/>
            <a:pathLst>
              <a:path w="1524000" h="1524000">
                <a:moveTo>
                  <a:pt x="0" y="0"/>
                </a:moveTo>
                <a:lnTo>
                  <a:pt x="1524000" y="1524000"/>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0" name="Oval 19">
            <a:extLst>
              <a:ext uri="{FF2B5EF4-FFF2-40B4-BE49-F238E27FC236}">
                <a16:creationId xmlns:a16="http://schemas.microsoft.com/office/drawing/2014/main" id="{6C218851-D59D-47A7-BEDF-9E4D2C13881B}"/>
              </a:ext>
            </a:extLst>
          </p:cNvPr>
          <p:cNvSpPr/>
          <p:nvPr/>
        </p:nvSpPr>
        <p:spPr>
          <a:xfrm>
            <a:off x="4102909" y="2461175"/>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1" name="Oval 20">
            <a:extLst>
              <a:ext uri="{FF2B5EF4-FFF2-40B4-BE49-F238E27FC236}">
                <a16:creationId xmlns:a16="http://schemas.microsoft.com/office/drawing/2014/main" id="{608CA952-87C5-45C2-8A04-F9C8C7523F4B}"/>
              </a:ext>
            </a:extLst>
          </p:cNvPr>
          <p:cNvSpPr/>
          <p:nvPr/>
        </p:nvSpPr>
        <p:spPr>
          <a:xfrm>
            <a:off x="3887890" y="2256611"/>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2" name="TextBox 21">
            <a:extLst>
              <a:ext uri="{FF2B5EF4-FFF2-40B4-BE49-F238E27FC236}">
                <a16:creationId xmlns:a16="http://schemas.microsoft.com/office/drawing/2014/main" id="{C1C558FD-78C8-40F1-995C-43FE3052B106}"/>
              </a:ext>
            </a:extLst>
          </p:cNvPr>
          <p:cNvSpPr txBox="1"/>
          <p:nvPr/>
        </p:nvSpPr>
        <p:spPr>
          <a:xfrm>
            <a:off x="4177186" y="2406383"/>
            <a:ext cx="946970" cy="18466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Maryborough</a:t>
            </a:r>
          </a:p>
        </p:txBody>
      </p:sp>
      <p:sp>
        <p:nvSpPr>
          <p:cNvPr id="23" name="Oval 22">
            <a:extLst>
              <a:ext uri="{FF2B5EF4-FFF2-40B4-BE49-F238E27FC236}">
                <a16:creationId xmlns:a16="http://schemas.microsoft.com/office/drawing/2014/main" id="{78E1F8CB-DDBC-476E-8AA1-922EAF5CE360}"/>
              </a:ext>
            </a:extLst>
          </p:cNvPr>
          <p:cNvSpPr/>
          <p:nvPr/>
        </p:nvSpPr>
        <p:spPr>
          <a:xfrm>
            <a:off x="2432764" y="1704088"/>
            <a:ext cx="94388" cy="94388"/>
          </a:xfrm>
          <a:prstGeom prst="ellipse">
            <a:avLst/>
          </a:prstGeom>
          <a:solidFill>
            <a:srgbClr val="FFE366"/>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4" name="TextBox 23">
            <a:extLst>
              <a:ext uri="{FF2B5EF4-FFF2-40B4-BE49-F238E27FC236}">
                <a16:creationId xmlns:a16="http://schemas.microsoft.com/office/drawing/2014/main" id="{FF23FAA8-7135-41D4-B642-17F63FF3DB51}"/>
              </a:ext>
            </a:extLst>
          </p:cNvPr>
          <p:cNvSpPr txBox="1"/>
          <p:nvPr/>
        </p:nvSpPr>
        <p:spPr>
          <a:xfrm>
            <a:off x="2100421" y="1513315"/>
            <a:ext cx="73145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Hopetoun</a:t>
            </a:r>
          </a:p>
        </p:txBody>
      </p:sp>
      <p:sp>
        <p:nvSpPr>
          <p:cNvPr id="25" name="TextBox 24">
            <a:extLst>
              <a:ext uri="{FF2B5EF4-FFF2-40B4-BE49-F238E27FC236}">
                <a16:creationId xmlns:a16="http://schemas.microsoft.com/office/drawing/2014/main" id="{CFA08D82-C33A-4873-95C8-1A4342A6F937}"/>
              </a:ext>
            </a:extLst>
          </p:cNvPr>
          <p:cNvSpPr txBox="1"/>
          <p:nvPr/>
        </p:nvSpPr>
        <p:spPr>
          <a:xfrm>
            <a:off x="3295761" y="2219507"/>
            <a:ext cx="614374"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Dunolly </a:t>
            </a:r>
          </a:p>
        </p:txBody>
      </p:sp>
      <p:sp>
        <p:nvSpPr>
          <p:cNvPr id="26" name="TextBox 25">
            <a:extLst>
              <a:ext uri="{FF2B5EF4-FFF2-40B4-BE49-F238E27FC236}">
                <a16:creationId xmlns:a16="http://schemas.microsoft.com/office/drawing/2014/main" id="{E67C5690-1292-457C-A2C1-A04A5DE3E051}"/>
              </a:ext>
            </a:extLst>
          </p:cNvPr>
          <p:cNvSpPr txBox="1"/>
          <p:nvPr/>
        </p:nvSpPr>
        <p:spPr>
          <a:xfrm>
            <a:off x="1358321" y="2406734"/>
            <a:ext cx="68736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Dimboola</a:t>
            </a:r>
          </a:p>
        </p:txBody>
      </p:sp>
      <p:sp>
        <p:nvSpPr>
          <p:cNvPr id="27" name="TextBox 26">
            <a:extLst>
              <a:ext uri="{FF2B5EF4-FFF2-40B4-BE49-F238E27FC236}">
                <a16:creationId xmlns:a16="http://schemas.microsoft.com/office/drawing/2014/main" id="{70E5DF30-02B5-4C48-83FB-CA13165F5D4D}"/>
              </a:ext>
            </a:extLst>
          </p:cNvPr>
          <p:cNvSpPr txBox="1"/>
          <p:nvPr/>
        </p:nvSpPr>
        <p:spPr>
          <a:xfrm>
            <a:off x="2511554" y="2570965"/>
            <a:ext cx="59524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Murtoa</a:t>
            </a:r>
          </a:p>
        </p:txBody>
      </p:sp>
      <p:sp>
        <p:nvSpPr>
          <p:cNvPr id="28" name="Oval 27">
            <a:extLst>
              <a:ext uri="{FF2B5EF4-FFF2-40B4-BE49-F238E27FC236}">
                <a16:creationId xmlns:a16="http://schemas.microsoft.com/office/drawing/2014/main" id="{E99AD4E6-25DF-44E9-AC49-6F84A2531755}"/>
              </a:ext>
            </a:extLst>
          </p:cNvPr>
          <p:cNvSpPr/>
          <p:nvPr/>
        </p:nvSpPr>
        <p:spPr>
          <a:xfrm>
            <a:off x="2429722" y="2599599"/>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9" name="Oval 28">
            <a:extLst>
              <a:ext uri="{FF2B5EF4-FFF2-40B4-BE49-F238E27FC236}">
                <a16:creationId xmlns:a16="http://schemas.microsoft.com/office/drawing/2014/main" id="{13761D73-C527-4087-BC6E-D97DF842B5BE}"/>
              </a:ext>
            </a:extLst>
          </p:cNvPr>
          <p:cNvSpPr/>
          <p:nvPr/>
        </p:nvSpPr>
        <p:spPr>
          <a:xfrm>
            <a:off x="1660950" y="1806486"/>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0" name="TextBox 29">
            <a:extLst>
              <a:ext uri="{FF2B5EF4-FFF2-40B4-BE49-F238E27FC236}">
                <a16:creationId xmlns:a16="http://schemas.microsoft.com/office/drawing/2014/main" id="{C6A59AA6-23F3-4475-9D77-378DC9E05027}"/>
              </a:ext>
            </a:extLst>
          </p:cNvPr>
          <p:cNvSpPr txBox="1"/>
          <p:nvPr/>
        </p:nvSpPr>
        <p:spPr>
          <a:xfrm>
            <a:off x="1079367" y="1753437"/>
            <a:ext cx="630572"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Rainbow</a:t>
            </a:r>
          </a:p>
        </p:txBody>
      </p:sp>
      <p:sp>
        <p:nvSpPr>
          <p:cNvPr id="31" name="Oval 30">
            <a:extLst>
              <a:ext uri="{FF2B5EF4-FFF2-40B4-BE49-F238E27FC236}">
                <a16:creationId xmlns:a16="http://schemas.microsoft.com/office/drawing/2014/main" id="{70BBA84C-350B-46F7-BA8E-0471E719BDB6}"/>
              </a:ext>
            </a:extLst>
          </p:cNvPr>
          <p:cNvSpPr/>
          <p:nvPr/>
        </p:nvSpPr>
        <p:spPr>
          <a:xfrm>
            <a:off x="2427105" y="196630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2" name="TextBox 31">
            <a:extLst>
              <a:ext uri="{FF2B5EF4-FFF2-40B4-BE49-F238E27FC236}">
                <a16:creationId xmlns:a16="http://schemas.microsoft.com/office/drawing/2014/main" id="{4FB07502-E5FE-4E49-9AC1-08449236E278}"/>
              </a:ext>
            </a:extLst>
          </p:cNvPr>
          <p:cNvSpPr txBox="1"/>
          <p:nvPr/>
        </p:nvSpPr>
        <p:spPr>
          <a:xfrm>
            <a:off x="2496023" y="1916478"/>
            <a:ext cx="63057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Beulah</a:t>
            </a:r>
          </a:p>
        </p:txBody>
      </p:sp>
      <p:sp>
        <p:nvSpPr>
          <p:cNvPr id="33" name="Oval 32">
            <a:extLst>
              <a:ext uri="{FF2B5EF4-FFF2-40B4-BE49-F238E27FC236}">
                <a16:creationId xmlns:a16="http://schemas.microsoft.com/office/drawing/2014/main" id="{D19B62FC-9F24-410D-9A15-48EA5B2903BC}"/>
              </a:ext>
            </a:extLst>
          </p:cNvPr>
          <p:cNvSpPr/>
          <p:nvPr/>
        </p:nvSpPr>
        <p:spPr>
          <a:xfrm>
            <a:off x="2427105" y="230240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4" name="TextBox 33">
            <a:extLst>
              <a:ext uri="{FF2B5EF4-FFF2-40B4-BE49-F238E27FC236}">
                <a16:creationId xmlns:a16="http://schemas.microsoft.com/office/drawing/2014/main" id="{E8D9CE0A-930C-476E-B9CC-59B5210078C9}"/>
              </a:ext>
            </a:extLst>
          </p:cNvPr>
          <p:cNvSpPr txBox="1"/>
          <p:nvPr/>
        </p:nvSpPr>
        <p:spPr>
          <a:xfrm>
            <a:off x="2486223" y="2248176"/>
            <a:ext cx="106422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Warracknabeal</a:t>
            </a:r>
          </a:p>
        </p:txBody>
      </p:sp>
      <p:sp>
        <p:nvSpPr>
          <p:cNvPr id="35" name="Oval 34">
            <a:extLst>
              <a:ext uri="{FF2B5EF4-FFF2-40B4-BE49-F238E27FC236}">
                <a16:creationId xmlns:a16="http://schemas.microsoft.com/office/drawing/2014/main" id="{5443A44C-127F-47C5-8D4A-F9CF6E79DA58}"/>
              </a:ext>
            </a:extLst>
          </p:cNvPr>
          <p:cNvSpPr/>
          <p:nvPr/>
        </p:nvSpPr>
        <p:spPr>
          <a:xfrm>
            <a:off x="1662018" y="206803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6" name="Oval 35">
            <a:extLst>
              <a:ext uri="{FF2B5EF4-FFF2-40B4-BE49-F238E27FC236}">
                <a16:creationId xmlns:a16="http://schemas.microsoft.com/office/drawing/2014/main" id="{2438A19E-FC91-45F1-A1F0-4723ED020F30}"/>
              </a:ext>
            </a:extLst>
          </p:cNvPr>
          <p:cNvSpPr/>
          <p:nvPr/>
        </p:nvSpPr>
        <p:spPr>
          <a:xfrm>
            <a:off x="2144763" y="2319378"/>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7" name="TextBox 36">
            <a:extLst>
              <a:ext uri="{FF2B5EF4-FFF2-40B4-BE49-F238E27FC236}">
                <a16:creationId xmlns:a16="http://schemas.microsoft.com/office/drawing/2014/main" id="{A861B1C8-343E-420F-ADFB-05B67F1D94CE}"/>
              </a:ext>
            </a:extLst>
          </p:cNvPr>
          <p:cNvSpPr txBox="1"/>
          <p:nvPr/>
        </p:nvSpPr>
        <p:spPr>
          <a:xfrm>
            <a:off x="1949180" y="2133528"/>
            <a:ext cx="50803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Dooen</a:t>
            </a:r>
          </a:p>
        </p:txBody>
      </p:sp>
      <p:sp>
        <p:nvSpPr>
          <p:cNvPr id="38" name="Freeform: Shape 37">
            <a:extLst>
              <a:ext uri="{FF2B5EF4-FFF2-40B4-BE49-F238E27FC236}">
                <a16:creationId xmlns:a16="http://schemas.microsoft.com/office/drawing/2014/main" id="{7CC92FEF-2991-463E-ABB1-137E0DF27667}"/>
              </a:ext>
            </a:extLst>
          </p:cNvPr>
          <p:cNvSpPr/>
          <p:nvPr/>
        </p:nvSpPr>
        <p:spPr>
          <a:xfrm>
            <a:off x="3197820" y="676641"/>
            <a:ext cx="1180806" cy="1180806"/>
          </a:xfrm>
          <a:custGeom>
            <a:avLst/>
            <a:gdLst>
              <a:gd name="connsiteX0" fmla="*/ 2211978 w 2211978"/>
              <a:gd name="connsiteY0" fmla="*/ 2211978 h 2211978"/>
              <a:gd name="connsiteX1" fmla="*/ 0 w 2211978"/>
              <a:gd name="connsiteY1" fmla="*/ 0 h 2211978"/>
            </a:gdLst>
            <a:ahLst/>
            <a:cxnLst>
              <a:cxn ang="0">
                <a:pos x="connsiteX0" y="connsiteY0"/>
              </a:cxn>
              <a:cxn ang="0">
                <a:pos x="connsiteX1" y="connsiteY1"/>
              </a:cxn>
            </a:cxnLst>
            <a:rect l="l" t="t" r="r" b="b"/>
            <a:pathLst>
              <a:path w="2211978" h="2211978">
                <a:moveTo>
                  <a:pt x="2211978" y="2211978"/>
                </a:moveTo>
                <a:lnTo>
                  <a:pt x="0" y="0"/>
                </a:lnTo>
              </a:path>
            </a:pathLst>
          </a:custGeom>
          <a:noFill/>
          <a:ln w="381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9" name="Oval 38">
            <a:extLst>
              <a:ext uri="{FF2B5EF4-FFF2-40B4-BE49-F238E27FC236}">
                <a16:creationId xmlns:a16="http://schemas.microsoft.com/office/drawing/2014/main" id="{CBD75D12-55DC-4D11-B1CB-85641F8B3254}"/>
              </a:ext>
            </a:extLst>
          </p:cNvPr>
          <p:cNvSpPr/>
          <p:nvPr/>
        </p:nvSpPr>
        <p:spPr>
          <a:xfrm>
            <a:off x="4330209" y="1806506"/>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0" name="TextBox 39">
            <a:extLst>
              <a:ext uri="{FF2B5EF4-FFF2-40B4-BE49-F238E27FC236}">
                <a16:creationId xmlns:a16="http://schemas.microsoft.com/office/drawing/2014/main" id="{525EF2E0-0FCF-42AD-B4BA-8D36FFBF2258}"/>
              </a:ext>
            </a:extLst>
          </p:cNvPr>
          <p:cNvSpPr txBox="1"/>
          <p:nvPr/>
        </p:nvSpPr>
        <p:spPr>
          <a:xfrm>
            <a:off x="4385166" y="1777188"/>
            <a:ext cx="90940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Korong Vale</a:t>
            </a:r>
          </a:p>
        </p:txBody>
      </p:sp>
      <p:sp>
        <p:nvSpPr>
          <p:cNvPr id="41" name="Freeform: Shape 40">
            <a:extLst>
              <a:ext uri="{FF2B5EF4-FFF2-40B4-BE49-F238E27FC236}">
                <a16:creationId xmlns:a16="http://schemas.microsoft.com/office/drawing/2014/main" id="{1CAA6651-7EE0-4704-8875-2DBE141741B1}"/>
              </a:ext>
            </a:extLst>
          </p:cNvPr>
          <p:cNvSpPr/>
          <p:nvPr/>
        </p:nvSpPr>
        <p:spPr>
          <a:xfrm>
            <a:off x="1527379" y="931506"/>
            <a:ext cx="1038783" cy="36976"/>
          </a:xfrm>
          <a:custGeom>
            <a:avLst/>
            <a:gdLst>
              <a:gd name="connsiteX0" fmla="*/ 2420983 w 2420983"/>
              <a:gd name="connsiteY0" fmla="*/ 0 h 0"/>
              <a:gd name="connsiteX1" fmla="*/ 0 w 2420983"/>
              <a:gd name="connsiteY1" fmla="*/ 0 h 0"/>
            </a:gdLst>
            <a:ahLst/>
            <a:cxnLst>
              <a:cxn ang="0">
                <a:pos x="connsiteX0" y="connsiteY0"/>
              </a:cxn>
              <a:cxn ang="0">
                <a:pos x="connsiteX1" y="connsiteY1"/>
              </a:cxn>
            </a:cxnLst>
            <a:rect l="l" t="t" r="r" b="b"/>
            <a:pathLst>
              <a:path w="2420983">
                <a:moveTo>
                  <a:pt x="2420983" y="0"/>
                </a:moveTo>
                <a:lnTo>
                  <a:pt x="0" y="0"/>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2" name="TextBox 41">
            <a:extLst>
              <a:ext uri="{FF2B5EF4-FFF2-40B4-BE49-F238E27FC236}">
                <a16:creationId xmlns:a16="http://schemas.microsoft.com/office/drawing/2014/main" id="{83B6FCAE-FD11-4B46-9703-802908F7DB41}"/>
              </a:ext>
            </a:extLst>
          </p:cNvPr>
          <p:cNvSpPr txBox="1"/>
          <p:nvPr/>
        </p:nvSpPr>
        <p:spPr>
          <a:xfrm>
            <a:off x="611560" y="813992"/>
            <a:ext cx="881725"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Murrayville</a:t>
            </a:r>
          </a:p>
        </p:txBody>
      </p:sp>
      <p:sp>
        <p:nvSpPr>
          <p:cNvPr id="43" name="Oval 42">
            <a:extLst>
              <a:ext uri="{FF2B5EF4-FFF2-40B4-BE49-F238E27FC236}">
                <a16:creationId xmlns:a16="http://schemas.microsoft.com/office/drawing/2014/main" id="{922808EB-8D4A-4C32-959A-84727D49D66C}"/>
              </a:ext>
            </a:extLst>
          </p:cNvPr>
          <p:cNvSpPr/>
          <p:nvPr/>
        </p:nvSpPr>
        <p:spPr>
          <a:xfrm>
            <a:off x="1459191" y="89015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4" name="TextBox 43">
            <a:extLst>
              <a:ext uri="{FF2B5EF4-FFF2-40B4-BE49-F238E27FC236}">
                <a16:creationId xmlns:a16="http://schemas.microsoft.com/office/drawing/2014/main" id="{03A880FC-24F1-4A0A-8CBC-28B15625B430}"/>
              </a:ext>
            </a:extLst>
          </p:cNvPr>
          <p:cNvSpPr txBox="1"/>
          <p:nvPr/>
        </p:nvSpPr>
        <p:spPr>
          <a:xfrm>
            <a:off x="1568864" y="971524"/>
            <a:ext cx="81421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Underbool</a:t>
            </a:r>
          </a:p>
        </p:txBody>
      </p:sp>
      <p:sp>
        <p:nvSpPr>
          <p:cNvPr id="45" name="Oval 44">
            <a:extLst>
              <a:ext uri="{FF2B5EF4-FFF2-40B4-BE49-F238E27FC236}">
                <a16:creationId xmlns:a16="http://schemas.microsoft.com/office/drawing/2014/main" id="{EC71FB01-2B0E-4A15-8F6F-2C8A0AADD95E}"/>
              </a:ext>
            </a:extLst>
          </p:cNvPr>
          <p:cNvSpPr/>
          <p:nvPr/>
        </p:nvSpPr>
        <p:spPr>
          <a:xfrm>
            <a:off x="1948075" y="88701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6" name="TextBox 45">
            <a:extLst>
              <a:ext uri="{FF2B5EF4-FFF2-40B4-BE49-F238E27FC236}">
                <a16:creationId xmlns:a16="http://schemas.microsoft.com/office/drawing/2014/main" id="{909B712A-3316-4F1F-8217-FFCEABB5E2C9}"/>
              </a:ext>
            </a:extLst>
          </p:cNvPr>
          <p:cNvSpPr txBox="1"/>
          <p:nvPr/>
        </p:nvSpPr>
        <p:spPr>
          <a:xfrm>
            <a:off x="2567849" y="849449"/>
            <a:ext cx="65993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Ouyen</a:t>
            </a:r>
          </a:p>
        </p:txBody>
      </p:sp>
      <p:sp>
        <p:nvSpPr>
          <p:cNvPr id="47" name="Oval 46">
            <a:extLst>
              <a:ext uri="{FF2B5EF4-FFF2-40B4-BE49-F238E27FC236}">
                <a16:creationId xmlns:a16="http://schemas.microsoft.com/office/drawing/2014/main" id="{B4E60D57-3282-4125-B6BA-12063ED33B54}"/>
              </a:ext>
            </a:extLst>
          </p:cNvPr>
          <p:cNvSpPr/>
          <p:nvPr/>
        </p:nvSpPr>
        <p:spPr>
          <a:xfrm>
            <a:off x="2510537" y="887047"/>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8" name="TextBox 47">
            <a:extLst>
              <a:ext uri="{FF2B5EF4-FFF2-40B4-BE49-F238E27FC236}">
                <a16:creationId xmlns:a16="http://schemas.microsoft.com/office/drawing/2014/main" id="{155B1C01-CBDE-4A63-A675-623073E16A05}"/>
              </a:ext>
            </a:extLst>
          </p:cNvPr>
          <p:cNvSpPr txBox="1"/>
          <p:nvPr/>
        </p:nvSpPr>
        <p:spPr>
          <a:xfrm>
            <a:off x="2126692" y="1089260"/>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Speed</a:t>
            </a:r>
          </a:p>
        </p:txBody>
      </p:sp>
      <p:sp>
        <p:nvSpPr>
          <p:cNvPr id="49" name="Oval 48">
            <a:extLst>
              <a:ext uri="{FF2B5EF4-FFF2-40B4-BE49-F238E27FC236}">
                <a16:creationId xmlns:a16="http://schemas.microsoft.com/office/drawing/2014/main" id="{2F25353F-F7E5-4AB9-B8BE-20263B1D8D0F}"/>
              </a:ext>
            </a:extLst>
          </p:cNvPr>
          <p:cNvSpPr/>
          <p:nvPr/>
        </p:nvSpPr>
        <p:spPr>
          <a:xfrm>
            <a:off x="2750771" y="112276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0" name="TextBox 49">
            <a:extLst>
              <a:ext uri="{FF2B5EF4-FFF2-40B4-BE49-F238E27FC236}">
                <a16:creationId xmlns:a16="http://schemas.microsoft.com/office/drawing/2014/main" id="{C208BDBA-E7FF-4E57-9D7A-EE198C206618}"/>
              </a:ext>
            </a:extLst>
          </p:cNvPr>
          <p:cNvSpPr txBox="1"/>
          <p:nvPr/>
        </p:nvSpPr>
        <p:spPr>
          <a:xfrm>
            <a:off x="2204894" y="1323134"/>
            <a:ext cx="85745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Woomelang</a:t>
            </a:r>
          </a:p>
        </p:txBody>
      </p:sp>
      <p:sp>
        <p:nvSpPr>
          <p:cNvPr id="51" name="Oval 50">
            <a:extLst>
              <a:ext uri="{FF2B5EF4-FFF2-40B4-BE49-F238E27FC236}">
                <a16:creationId xmlns:a16="http://schemas.microsoft.com/office/drawing/2014/main" id="{6C6B855C-A02B-4014-95A2-32A760EC66D5}"/>
              </a:ext>
            </a:extLst>
          </p:cNvPr>
          <p:cNvSpPr/>
          <p:nvPr/>
        </p:nvSpPr>
        <p:spPr>
          <a:xfrm>
            <a:off x="3005918" y="1389697"/>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2" name="TextBox 51">
            <a:extLst>
              <a:ext uri="{FF2B5EF4-FFF2-40B4-BE49-F238E27FC236}">
                <a16:creationId xmlns:a16="http://schemas.microsoft.com/office/drawing/2014/main" id="{92DD148B-5C6E-44C2-B423-EB8239263366}"/>
              </a:ext>
            </a:extLst>
          </p:cNvPr>
          <p:cNvSpPr txBox="1"/>
          <p:nvPr/>
        </p:nvSpPr>
        <p:spPr>
          <a:xfrm>
            <a:off x="2608383" y="1553280"/>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Birchip</a:t>
            </a:r>
          </a:p>
        </p:txBody>
      </p:sp>
      <p:sp>
        <p:nvSpPr>
          <p:cNvPr id="53" name="Oval 52">
            <a:extLst>
              <a:ext uri="{FF2B5EF4-FFF2-40B4-BE49-F238E27FC236}">
                <a16:creationId xmlns:a16="http://schemas.microsoft.com/office/drawing/2014/main" id="{501E00BF-DF05-4216-AE36-D1DD3758F9D3}"/>
              </a:ext>
            </a:extLst>
          </p:cNvPr>
          <p:cNvSpPr/>
          <p:nvPr/>
        </p:nvSpPr>
        <p:spPr>
          <a:xfrm>
            <a:off x="3201373" y="157909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4" name="TextBox 53">
            <a:extLst>
              <a:ext uri="{FF2B5EF4-FFF2-40B4-BE49-F238E27FC236}">
                <a16:creationId xmlns:a16="http://schemas.microsoft.com/office/drawing/2014/main" id="{36F343AC-13F5-40C2-9415-5709FDF11071}"/>
              </a:ext>
            </a:extLst>
          </p:cNvPr>
          <p:cNvSpPr txBox="1"/>
          <p:nvPr/>
        </p:nvSpPr>
        <p:spPr>
          <a:xfrm>
            <a:off x="2887777" y="1865647"/>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Donald</a:t>
            </a:r>
          </a:p>
        </p:txBody>
      </p:sp>
      <p:sp>
        <p:nvSpPr>
          <p:cNvPr id="55" name="Oval 54">
            <a:extLst>
              <a:ext uri="{FF2B5EF4-FFF2-40B4-BE49-F238E27FC236}">
                <a16:creationId xmlns:a16="http://schemas.microsoft.com/office/drawing/2014/main" id="{1EF919B1-1962-4771-9107-E7EB4218427E}"/>
              </a:ext>
            </a:extLst>
          </p:cNvPr>
          <p:cNvSpPr/>
          <p:nvPr/>
        </p:nvSpPr>
        <p:spPr>
          <a:xfrm>
            <a:off x="3508852" y="189286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6" name="Oval 55">
            <a:extLst>
              <a:ext uri="{FF2B5EF4-FFF2-40B4-BE49-F238E27FC236}">
                <a16:creationId xmlns:a16="http://schemas.microsoft.com/office/drawing/2014/main" id="{D767A5D2-27A7-47C3-A5C8-1C50122E2E7F}"/>
              </a:ext>
            </a:extLst>
          </p:cNvPr>
          <p:cNvSpPr/>
          <p:nvPr/>
        </p:nvSpPr>
        <p:spPr>
          <a:xfrm>
            <a:off x="3609946" y="1893991"/>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7" name="Oval 56">
            <a:extLst>
              <a:ext uri="{FF2B5EF4-FFF2-40B4-BE49-F238E27FC236}">
                <a16:creationId xmlns:a16="http://schemas.microsoft.com/office/drawing/2014/main" id="{AF86C90F-26F8-49C0-8630-339FD43AAA4B}"/>
              </a:ext>
            </a:extLst>
          </p:cNvPr>
          <p:cNvSpPr/>
          <p:nvPr/>
        </p:nvSpPr>
        <p:spPr>
          <a:xfrm>
            <a:off x="3416191" y="87916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8" name="TextBox 57">
            <a:extLst>
              <a:ext uri="{FF2B5EF4-FFF2-40B4-BE49-F238E27FC236}">
                <a16:creationId xmlns:a16="http://schemas.microsoft.com/office/drawing/2014/main" id="{82E7876B-E4EA-43CC-BF11-EE15BE72BCDC}"/>
              </a:ext>
            </a:extLst>
          </p:cNvPr>
          <p:cNvSpPr txBox="1"/>
          <p:nvPr/>
        </p:nvSpPr>
        <p:spPr>
          <a:xfrm>
            <a:off x="3487255" y="836153"/>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Nullawil</a:t>
            </a:r>
          </a:p>
        </p:txBody>
      </p:sp>
      <p:sp>
        <p:nvSpPr>
          <p:cNvPr id="59" name="Oval 58">
            <a:extLst>
              <a:ext uri="{FF2B5EF4-FFF2-40B4-BE49-F238E27FC236}">
                <a16:creationId xmlns:a16="http://schemas.microsoft.com/office/drawing/2014/main" id="{D8299B86-0C82-425B-B994-481AD8DCD577}"/>
              </a:ext>
            </a:extLst>
          </p:cNvPr>
          <p:cNvSpPr/>
          <p:nvPr/>
        </p:nvSpPr>
        <p:spPr>
          <a:xfrm>
            <a:off x="3641938" y="112768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0" name="TextBox 59">
            <a:extLst>
              <a:ext uri="{FF2B5EF4-FFF2-40B4-BE49-F238E27FC236}">
                <a16:creationId xmlns:a16="http://schemas.microsoft.com/office/drawing/2014/main" id="{2327B8B9-38EE-44C2-91CA-91B4BC626718}"/>
              </a:ext>
            </a:extLst>
          </p:cNvPr>
          <p:cNvSpPr txBox="1"/>
          <p:nvPr/>
        </p:nvSpPr>
        <p:spPr>
          <a:xfrm>
            <a:off x="3713003" y="1084671"/>
            <a:ext cx="79940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Wycheproof</a:t>
            </a:r>
          </a:p>
        </p:txBody>
      </p:sp>
      <p:sp>
        <p:nvSpPr>
          <p:cNvPr id="61" name="Oval 60">
            <a:extLst>
              <a:ext uri="{FF2B5EF4-FFF2-40B4-BE49-F238E27FC236}">
                <a16:creationId xmlns:a16="http://schemas.microsoft.com/office/drawing/2014/main" id="{DACBF962-78C5-463B-8633-12ADCDE85562}"/>
              </a:ext>
            </a:extLst>
          </p:cNvPr>
          <p:cNvSpPr/>
          <p:nvPr/>
        </p:nvSpPr>
        <p:spPr>
          <a:xfrm>
            <a:off x="3990397" y="146883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2" name="TextBox 61">
            <a:extLst>
              <a:ext uri="{FF2B5EF4-FFF2-40B4-BE49-F238E27FC236}">
                <a16:creationId xmlns:a16="http://schemas.microsoft.com/office/drawing/2014/main" id="{88BC85F5-2259-42C1-9C53-3B30008E93D3}"/>
              </a:ext>
            </a:extLst>
          </p:cNvPr>
          <p:cNvSpPr txBox="1"/>
          <p:nvPr/>
        </p:nvSpPr>
        <p:spPr>
          <a:xfrm>
            <a:off x="4026070" y="1378801"/>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Charlton</a:t>
            </a:r>
          </a:p>
        </p:txBody>
      </p:sp>
      <p:sp>
        <p:nvSpPr>
          <p:cNvPr id="63" name="Oval 62">
            <a:extLst>
              <a:ext uri="{FF2B5EF4-FFF2-40B4-BE49-F238E27FC236}">
                <a16:creationId xmlns:a16="http://schemas.microsoft.com/office/drawing/2014/main" id="{C9676ABC-BCC0-40BC-B5EF-138987631FD5}"/>
              </a:ext>
            </a:extLst>
          </p:cNvPr>
          <p:cNvSpPr/>
          <p:nvPr/>
        </p:nvSpPr>
        <p:spPr>
          <a:xfrm>
            <a:off x="4597099" y="153663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4" name="TextBox 63">
            <a:extLst>
              <a:ext uri="{FF2B5EF4-FFF2-40B4-BE49-F238E27FC236}">
                <a16:creationId xmlns:a16="http://schemas.microsoft.com/office/drawing/2014/main" id="{2EB312C8-7CEA-48CE-903F-EDA196016D37}"/>
              </a:ext>
            </a:extLst>
          </p:cNvPr>
          <p:cNvSpPr txBox="1"/>
          <p:nvPr/>
        </p:nvSpPr>
        <p:spPr>
          <a:xfrm>
            <a:off x="4668163" y="1493617"/>
            <a:ext cx="54720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Boort</a:t>
            </a:r>
          </a:p>
        </p:txBody>
      </p:sp>
      <p:sp>
        <p:nvSpPr>
          <p:cNvPr id="65" name="Oval 64">
            <a:extLst>
              <a:ext uri="{FF2B5EF4-FFF2-40B4-BE49-F238E27FC236}">
                <a16:creationId xmlns:a16="http://schemas.microsoft.com/office/drawing/2014/main" id="{03D2D2D6-E933-424B-BC31-3EBCA90CB4BB}"/>
              </a:ext>
            </a:extLst>
          </p:cNvPr>
          <p:cNvSpPr/>
          <p:nvPr/>
        </p:nvSpPr>
        <p:spPr>
          <a:xfrm>
            <a:off x="4198198" y="701078"/>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6" name="TextBox 65">
            <a:extLst>
              <a:ext uri="{FF2B5EF4-FFF2-40B4-BE49-F238E27FC236}">
                <a16:creationId xmlns:a16="http://schemas.microsoft.com/office/drawing/2014/main" id="{1C1C8737-297C-42C2-A64A-81A85F0F5DCE}"/>
              </a:ext>
            </a:extLst>
          </p:cNvPr>
          <p:cNvSpPr txBox="1"/>
          <p:nvPr/>
        </p:nvSpPr>
        <p:spPr>
          <a:xfrm>
            <a:off x="4269262" y="658066"/>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Ultima</a:t>
            </a:r>
          </a:p>
        </p:txBody>
      </p:sp>
      <p:sp>
        <p:nvSpPr>
          <p:cNvPr id="67" name="Oval 66">
            <a:extLst>
              <a:ext uri="{FF2B5EF4-FFF2-40B4-BE49-F238E27FC236}">
                <a16:creationId xmlns:a16="http://schemas.microsoft.com/office/drawing/2014/main" id="{245CF3D0-1576-4EEF-9599-E7695692E720}"/>
              </a:ext>
            </a:extLst>
          </p:cNvPr>
          <p:cNvSpPr/>
          <p:nvPr/>
        </p:nvSpPr>
        <p:spPr>
          <a:xfrm>
            <a:off x="3876415" y="37297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8" name="TextBox 67">
            <a:extLst>
              <a:ext uri="{FF2B5EF4-FFF2-40B4-BE49-F238E27FC236}">
                <a16:creationId xmlns:a16="http://schemas.microsoft.com/office/drawing/2014/main" id="{D099A781-E686-4BE6-86C5-0CE72BA07C90}"/>
              </a:ext>
            </a:extLst>
          </p:cNvPr>
          <p:cNvSpPr txBox="1"/>
          <p:nvPr/>
        </p:nvSpPr>
        <p:spPr>
          <a:xfrm>
            <a:off x="3947480" y="329965"/>
            <a:ext cx="97748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Manangatang</a:t>
            </a:r>
          </a:p>
        </p:txBody>
      </p:sp>
      <p:sp>
        <p:nvSpPr>
          <p:cNvPr id="69" name="Oval 68">
            <a:extLst>
              <a:ext uri="{FF2B5EF4-FFF2-40B4-BE49-F238E27FC236}">
                <a16:creationId xmlns:a16="http://schemas.microsoft.com/office/drawing/2014/main" id="{322D6A68-6172-4B95-9D04-6A46A90DC6F2}"/>
              </a:ext>
            </a:extLst>
          </p:cNvPr>
          <p:cNvSpPr/>
          <p:nvPr/>
        </p:nvSpPr>
        <p:spPr>
          <a:xfrm>
            <a:off x="2008560" y="378449"/>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0" name="Oval 69">
            <a:extLst>
              <a:ext uri="{FF2B5EF4-FFF2-40B4-BE49-F238E27FC236}">
                <a16:creationId xmlns:a16="http://schemas.microsoft.com/office/drawing/2014/main" id="{5DD6E4D0-DF97-454A-B751-D2B132912EA5}"/>
              </a:ext>
            </a:extLst>
          </p:cNvPr>
          <p:cNvSpPr/>
          <p:nvPr/>
        </p:nvSpPr>
        <p:spPr>
          <a:xfrm>
            <a:off x="2076302" y="444226"/>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1" name="TextBox 70">
            <a:extLst>
              <a:ext uri="{FF2B5EF4-FFF2-40B4-BE49-F238E27FC236}">
                <a16:creationId xmlns:a16="http://schemas.microsoft.com/office/drawing/2014/main" id="{1B2BA6C7-2A90-4163-A5B9-B3680591B4FE}"/>
              </a:ext>
            </a:extLst>
          </p:cNvPr>
          <p:cNvSpPr txBox="1"/>
          <p:nvPr/>
        </p:nvSpPr>
        <p:spPr>
          <a:xfrm>
            <a:off x="2142241" y="407723"/>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Mildura</a:t>
            </a:r>
          </a:p>
        </p:txBody>
      </p:sp>
      <p:sp>
        <p:nvSpPr>
          <p:cNvPr id="72" name="TextBox 71">
            <a:extLst>
              <a:ext uri="{FF2B5EF4-FFF2-40B4-BE49-F238E27FC236}">
                <a16:creationId xmlns:a16="http://schemas.microsoft.com/office/drawing/2014/main" id="{BEF660B9-2665-4237-824E-C8F9D1AEF21E}"/>
              </a:ext>
            </a:extLst>
          </p:cNvPr>
          <p:cNvSpPr txBox="1"/>
          <p:nvPr/>
        </p:nvSpPr>
        <p:spPr>
          <a:xfrm>
            <a:off x="2057333" y="270315"/>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Merbein</a:t>
            </a:r>
          </a:p>
        </p:txBody>
      </p:sp>
      <p:sp>
        <p:nvSpPr>
          <p:cNvPr id="73" name="Oval 72">
            <a:extLst>
              <a:ext uri="{FF2B5EF4-FFF2-40B4-BE49-F238E27FC236}">
                <a16:creationId xmlns:a16="http://schemas.microsoft.com/office/drawing/2014/main" id="{6CBB1D7F-A0A9-4BC7-9C66-18851EAB81A3}"/>
              </a:ext>
            </a:extLst>
          </p:cNvPr>
          <p:cNvSpPr/>
          <p:nvPr/>
        </p:nvSpPr>
        <p:spPr>
          <a:xfrm>
            <a:off x="3171797" y="64156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4" name="TextBox 73">
            <a:extLst>
              <a:ext uri="{FF2B5EF4-FFF2-40B4-BE49-F238E27FC236}">
                <a16:creationId xmlns:a16="http://schemas.microsoft.com/office/drawing/2014/main" id="{A077DD7B-FF98-4D08-918D-DA17FA37EC9B}"/>
              </a:ext>
            </a:extLst>
          </p:cNvPr>
          <p:cNvSpPr txBox="1"/>
          <p:nvPr/>
        </p:nvSpPr>
        <p:spPr>
          <a:xfrm>
            <a:off x="3242861" y="598548"/>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Sea Lake</a:t>
            </a:r>
          </a:p>
        </p:txBody>
      </p:sp>
      <p:sp>
        <p:nvSpPr>
          <p:cNvPr id="75" name="Oval 74">
            <a:extLst>
              <a:ext uri="{FF2B5EF4-FFF2-40B4-BE49-F238E27FC236}">
                <a16:creationId xmlns:a16="http://schemas.microsoft.com/office/drawing/2014/main" id="{B09E8450-01E3-455A-A1D2-C3457DAF43BC}"/>
              </a:ext>
            </a:extLst>
          </p:cNvPr>
          <p:cNvSpPr/>
          <p:nvPr/>
        </p:nvSpPr>
        <p:spPr>
          <a:xfrm>
            <a:off x="1343083" y="231763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6" name="TextBox 75">
            <a:extLst>
              <a:ext uri="{FF2B5EF4-FFF2-40B4-BE49-F238E27FC236}">
                <a16:creationId xmlns:a16="http://schemas.microsoft.com/office/drawing/2014/main" id="{3CD285F4-557A-4783-8442-5285F707BD8E}"/>
              </a:ext>
            </a:extLst>
          </p:cNvPr>
          <p:cNvSpPr txBox="1"/>
          <p:nvPr/>
        </p:nvSpPr>
        <p:spPr>
          <a:xfrm>
            <a:off x="1105988" y="2118990"/>
            <a:ext cx="56864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Nhill</a:t>
            </a:r>
          </a:p>
        </p:txBody>
      </p:sp>
      <p:sp>
        <p:nvSpPr>
          <p:cNvPr id="77" name="TextBox 76">
            <a:extLst>
              <a:ext uri="{FF2B5EF4-FFF2-40B4-BE49-F238E27FC236}">
                <a16:creationId xmlns:a16="http://schemas.microsoft.com/office/drawing/2014/main" id="{5B2F5526-3160-41EB-928F-5B6A51ABA232}"/>
              </a:ext>
            </a:extLst>
          </p:cNvPr>
          <p:cNvSpPr txBox="1"/>
          <p:nvPr/>
        </p:nvSpPr>
        <p:spPr>
          <a:xfrm>
            <a:off x="1725501" y="2027409"/>
            <a:ext cx="61796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Jeparit</a:t>
            </a:r>
          </a:p>
        </p:txBody>
      </p:sp>
      <p:sp>
        <p:nvSpPr>
          <p:cNvPr id="78" name="Oval 77">
            <a:extLst>
              <a:ext uri="{FF2B5EF4-FFF2-40B4-BE49-F238E27FC236}">
                <a16:creationId xmlns:a16="http://schemas.microsoft.com/office/drawing/2014/main" id="{30CABBC5-2BBE-4225-9A2C-9C393A4C86E4}"/>
              </a:ext>
            </a:extLst>
          </p:cNvPr>
          <p:cNvSpPr/>
          <p:nvPr/>
        </p:nvSpPr>
        <p:spPr>
          <a:xfrm>
            <a:off x="1045254" y="2315354"/>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9" name="TextBox 78">
            <a:extLst>
              <a:ext uri="{FF2B5EF4-FFF2-40B4-BE49-F238E27FC236}">
                <a16:creationId xmlns:a16="http://schemas.microsoft.com/office/drawing/2014/main" id="{4A9C9BE6-CD55-49AF-9D41-1FFB1421F9F4}"/>
              </a:ext>
            </a:extLst>
          </p:cNvPr>
          <p:cNvSpPr txBox="1"/>
          <p:nvPr/>
        </p:nvSpPr>
        <p:spPr>
          <a:xfrm>
            <a:off x="744785" y="2406383"/>
            <a:ext cx="642077"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Lillimur</a:t>
            </a:r>
          </a:p>
        </p:txBody>
      </p:sp>
      <p:sp>
        <p:nvSpPr>
          <p:cNvPr id="81" name="Oval 80">
            <a:extLst>
              <a:ext uri="{FF2B5EF4-FFF2-40B4-BE49-F238E27FC236}">
                <a16:creationId xmlns:a16="http://schemas.microsoft.com/office/drawing/2014/main" id="{E7801F47-BFA4-4B8F-BB51-452D2FA10EA9}"/>
              </a:ext>
            </a:extLst>
          </p:cNvPr>
          <p:cNvSpPr/>
          <p:nvPr/>
        </p:nvSpPr>
        <p:spPr>
          <a:xfrm>
            <a:off x="3679422" y="2876874"/>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2" name="TextBox 81">
            <a:extLst>
              <a:ext uri="{FF2B5EF4-FFF2-40B4-BE49-F238E27FC236}">
                <a16:creationId xmlns:a16="http://schemas.microsoft.com/office/drawing/2014/main" id="{3B24AAA1-D894-437E-909B-41D192DBE66E}"/>
              </a:ext>
            </a:extLst>
          </p:cNvPr>
          <p:cNvSpPr txBox="1"/>
          <p:nvPr/>
        </p:nvSpPr>
        <p:spPr>
          <a:xfrm>
            <a:off x="2343899" y="621935"/>
            <a:ext cx="65993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Carwarp</a:t>
            </a:r>
          </a:p>
        </p:txBody>
      </p:sp>
      <p:sp>
        <p:nvSpPr>
          <p:cNvPr id="83" name="Oval 82">
            <a:extLst>
              <a:ext uri="{FF2B5EF4-FFF2-40B4-BE49-F238E27FC236}">
                <a16:creationId xmlns:a16="http://schemas.microsoft.com/office/drawing/2014/main" id="{69E295FC-31D0-4FD7-9FAB-9EB1B16BF201}"/>
              </a:ext>
            </a:extLst>
          </p:cNvPr>
          <p:cNvSpPr/>
          <p:nvPr/>
        </p:nvSpPr>
        <p:spPr>
          <a:xfrm>
            <a:off x="2286587" y="65953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4" name="Oval 83">
            <a:extLst>
              <a:ext uri="{FF2B5EF4-FFF2-40B4-BE49-F238E27FC236}">
                <a16:creationId xmlns:a16="http://schemas.microsoft.com/office/drawing/2014/main" id="{C3E25C34-657E-453E-A5DE-5A099785F859}"/>
              </a:ext>
            </a:extLst>
          </p:cNvPr>
          <p:cNvSpPr/>
          <p:nvPr/>
        </p:nvSpPr>
        <p:spPr>
          <a:xfrm>
            <a:off x="4593917" y="1086199"/>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5" name="TextBox 84">
            <a:extLst>
              <a:ext uri="{FF2B5EF4-FFF2-40B4-BE49-F238E27FC236}">
                <a16:creationId xmlns:a16="http://schemas.microsoft.com/office/drawing/2014/main" id="{BB5B0A7D-39EC-43FC-ABD7-18735B2781AB}"/>
              </a:ext>
            </a:extLst>
          </p:cNvPr>
          <p:cNvSpPr txBox="1"/>
          <p:nvPr/>
        </p:nvSpPr>
        <p:spPr>
          <a:xfrm>
            <a:off x="4648873" y="1056881"/>
            <a:ext cx="97310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Quambatook</a:t>
            </a:r>
          </a:p>
        </p:txBody>
      </p:sp>
      <p:sp>
        <p:nvSpPr>
          <p:cNvPr id="86" name="Freeform: Shape 85">
            <a:extLst>
              <a:ext uri="{FF2B5EF4-FFF2-40B4-BE49-F238E27FC236}">
                <a16:creationId xmlns:a16="http://schemas.microsoft.com/office/drawing/2014/main" id="{3E4F3BC4-6A33-4EBC-A278-54E24F963BFD}"/>
              </a:ext>
            </a:extLst>
          </p:cNvPr>
          <p:cNvSpPr/>
          <p:nvPr/>
        </p:nvSpPr>
        <p:spPr>
          <a:xfrm>
            <a:off x="3711076" y="3889264"/>
            <a:ext cx="635772" cy="635772"/>
          </a:xfrm>
          <a:custGeom>
            <a:avLst/>
            <a:gdLst>
              <a:gd name="connsiteX0" fmla="*/ 0 w 292847"/>
              <a:gd name="connsiteY0" fmla="*/ 0 h 292847"/>
              <a:gd name="connsiteX1" fmla="*/ 292847 w 292847"/>
              <a:gd name="connsiteY1" fmla="*/ 292847 h 292847"/>
            </a:gdLst>
            <a:ahLst/>
            <a:cxnLst>
              <a:cxn ang="0">
                <a:pos x="connsiteX0" y="connsiteY0"/>
              </a:cxn>
              <a:cxn ang="0">
                <a:pos x="connsiteX1" y="connsiteY1"/>
              </a:cxn>
            </a:cxnLst>
            <a:rect l="l" t="t" r="r" b="b"/>
            <a:pathLst>
              <a:path w="292847" h="292847">
                <a:moveTo>
                  <a:pt x="0" y="0"/>
                </a:moveTo>
                <a:lnTo>
                  <a:pt x="292847" y="292847"/>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latin typeface="VIC" panose="00000500000000000000" pitchFamily="2" charset="0"/>
            </a:endParaRPr>
          </a:p>
        </p:txBody>
      </p:sp>
      <p:sp>
        <p:nvSpPr>
          <p:cNvPr id="87" name="TextBox 86">
            <a:extLst>
              <a:ext uri="{FF2B5EF4-FFF2-40B4-BE49-F238E27FC236}">
                <a16:creationId xmlns:a16="http://schemas.microsoft.com/office/drawing/2014/main" id="{E7A53FE7-73AE-4BE2-B2A0-A42972A180F3}"/>
              </a:ext>
            </a:extLst>
          </p:cNvPr>
          <p:cNvSpPr txBox="1"/>
          <p:nvPr/>
        </p:nvSpPr>
        <p:spPr>
          <a:xfrm>
            <a:off x="2947261" y="3791472"/>
            <a:ext cx="780019" cy="184666"/>
          </a:xfrm>
          <a:prstGeom prst="rect">
            <a:avLst/>
          </a:prstGeom>
          <a:noFill/>
        </p:spPr>
        <p:txBody>
          <a:bodyPr wrap="square" rtlCol="0">
            <a:spAutoFit/>
          </a:bodyPr>
          <a:lstStyle/>
          <a:p>
            <a:pPr algn="r"/>
            <a:r>
              <a:rPr lang="en-AU" sz="600" b="0" dirty="0">
                <a:solidFill>
                  <a:schemeClr val="tx1"/>
                </a:solidFill>
                <a:latin typeface="VIC" panose="00000500000000000000" pitchFamily="2" charset="0"/>
                <a:cs typeface="Calibri" panose="020F0502020204030204" pitchFamily="34" charset="0"/>
              </a:rPr>
              <a:t>Gheringhap</a:t>
            </a:r>
          </a:p>
        </p:txBody>
      </p:sp>
      <p:sp>
        <p:nvSpPr>
          <p:cNvPr id="88" name="TextBox 87">
            <a:extLst>
              <a:ext uri="{FF2B5EF4-FFF2-40B4-BE49-F238E27FC236}">
                <a16:creationId xmlns:a16="http://schemas.microsoft.com/office/drawing/2014/main" id="{ADEB33E9-F27F-42C7-9FE9-4172699B9C17}"/>
              </a:ext>
            </a:extLst>
          </p:cNvPr>
          <p:cNvSpPr txBox="1"/>
          <p:nvPr/>
        </p:nvSpPr>
        <p:spPr>
          <a:xfrm>
            <a:off x="4635875" y="2886444"/>
            <a:ext cx="997513" cy="184666"/>
          </a:xfrm>
          <a:prstGeom prst="rect">
            <a:avLst/>
          </a:prstGeom>
          <a:noFill/>
        </p:spPr>
        <p:txBody>
          <a:bodyPr wrap="square" rtlCol="0">
            <a:spAutoFit/>
          </a:bodyPr>
          <a:lstStyle/>
          <a:p>
            <a:r>
              <a:rPr lang="en-AU" sz="600" b="0" dirty="0">
                <a:solidFill>
                  <a:schemeClr val="tx1"/>
                </a:solidFill>
                <a:latin typeface="VIC" panose="00000500000000000000" pitchFamily="2" charset="0"/>
                <a:cs typeface="Calibri" panose="020F0502020204030204" pitchFamily="34" charset="0"/>
              </a:rPr>
              <a:t>Warrenheip</a:t>
            </a:r>
          </a:p>
        </p:txBody>
      </p:sp>
      <p:sp>
        <p:nvSpPr>
          <p:cNvPr id="89" name="Oval 88">
            <a:extLst>
              <a:ext uri="{FF2B5EF4-FFF2-40B4-BE49-F238E27FC236}">
                <a16:creationId xmlns:a16="http://schemas.microsoft.com/office/drawing/2014/main" id="{6290BCED-C050-4BA0-8640-9F1C40AEA33F}"/>
              </a:ext>
            </a:extLst>
          </p:cNvPr>
          <p:cNvSpPr/>
          <p:nvPr/>
        </p:nvSpPr>
        <p:spPr>
          <a:xfrm>
            <a:off x="4286665" y="4459545"/>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0" name="Oval 89">
            <a:extLst>
              <a:ext uri="{FF2B5EF4-FFF2-40B4-BE49-F238E27FC236}">
                <a16:creationId xmlns:a16="http://schemas.microsoft.com/office/drawing/2014/main" id="{829C30CE-E07C-4420-BFF9-D53C3703D1E7}"/>
              </a:ext>
            </a:extLst>
          </p:cNvPr>
          <p:cNvSpPr/>
          <p:nvPr/>
        </p:nvSpPr>
        <p:spPr>
          <a:xfrm>
            <a:off x="3674109" y="3577243"/>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1" name="Oval 90">
            <a:extLst>
              <a:ext uri="{FF2B5EF4-FFF2-40B4-BE49-F238E27FC236}">
                <a16:creationId xmlns:a16="http://schemas.microsoft.com/office/drawing/2014/main" id="{5DF1E07C-E141-45F5-ADBF-9A642773F888}"/>
              </a:ext>
            </a:extLst>
          </p:cNvPr>
          <p:cNvSpPr/>
          <p:nvPr/>
        </p:nvSpPr>
        <p:spPr>
          <a:xfrm>
            <a:off x="3679422" y="3362775"/>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2" name="TextBox 91">
            <a:extLst>
              <a:ext uri="{FF2B5EF4-FFF2-40B4-BE49-F238E27FC236}">
                <a16:creationId xmlns:a16="http://schemas.microsoft.com/office/drawing/2014/main" id="{AF2B7092-AB0D-4BB8-8C13-5AC49AE3786F}"/>
              </a:ext>
            </a:extLst>
          </p:cNvPr>
          <p:cNvSpPr txBox="1"/>
          <p:nvPr/>
        </p:nvSpPr>
        <p:spPr>
          <a:xfrm>
            <a:off x="3729725" y="3131946"/>
            <a:ext cx="952444" cy="184666"/>
          </a:xfrm>
          <a:prstGeom prst="rect">
            <a:avLst/>
          </a:prstGeom>
          <a:noFill/>
        </p:spPr>
        <p:txBody>
          <a:bodyPr wrap="square" rtlCol="0">
            <a:spAutoFit/>
          </a:bodyPr>
          <a:lstStyle/>
          <a:p>
            <a:r>
              <a:rPr lang="en-AU" sz="600" dirty="0">
                <a:latin typeface="VIC" panose="00000500000000000000" pitchFamily="2" charset="0"/>
                <a:cs typeface="Calibri" panose="020F0502020204030204" pitchFamily="34" charset="0"/>
              </a:rPr>
              <a:t>Maroona</a:t>
            </a:r>
            <a:endParaRPr lang="en-AU" sz="600" b="0" dirty="0">
              <a:solidFill>
                <a:schemeClr val="tx1"/>
              </a:solidFill>
              <a:latin typeface="VIC" panose="00000500000000000000" pitchFamily="2" charset="0"/>
              <a:cs typeface="Calibri" panose="020F0502020204030204" pitchFamily="34" charset="0"/>
            </a:endParaRPr>
          </a:p>
        </p:txBody>
      </p:sp>
      <p:sp>
        <p:nvSpPr>
          <p:cNvPr id="93" name="Oval 92">
            <a:extLst>
              <a:ext uri="{FF2B5EF4-FFF2-40B4-BE49-F238E27FC236}">
                <a16:creationId xmlns:a16="http://schemas.microsoft.com/office/drawing/2014/main" id="{3E81EEB5-B200-4307-82F8-8F694945C4E1}"/>
              </a:ext>
            </a:extLst>
          </p:cNvPr>
          <p:cNvSpPr/>
          <p:nvPr/>
        </p:nvSpPr>
        <p:spPr>
          <a:xfrm>
            <a:off x="3676849" y="3194034"/>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4" name="Freeform: Shape 93">
            <a:extLst>
              <a:ext uri="{FF2B5EF4-FFF2-40B4-BE49-F238E27FC236}">
                <a16:creationId xmlns:a16="http://schemas.microsoft.com/office/drawing/2014/main" id="{9BFF5E60-06A9-42E6-8F0E-E48FD72072B9}"/>
              </a:ext>
            </a:extLst>
          </p:cNvPr>
          <p:cNvSpPr/>
          <p:nvPr/>
        </p:nvSpPr>
        <p:spPr>
          <a:xfrm>
            <a:off x="3722826" y="3006213"/>
            <a:ext cx="906529" cy="906529"/>
          </a:xfrm>
          <a:custGeom>
            <a:avLst/>
            <a:gdLst>
              <a:gd name="connsiteX0" fmla="*/ 0 w 756745"/>
              <a:gd name="connsiteY0" fmla="*/ 756745 h 756745"/>
              <a:gd name="connsiteX1" fmla="*/ 756745 w 756745"/>
              <a:gd name="connsiteY1" fmla="*/ 0 h 756745"/>
            </a:gdLst>
            <a:ahLst/>
            <a:cxnLst>
              <a:cxn ang="0">
                <a:pos x="connsiteX0" y="connsiteY0"/>
              </a:cxn>
              <a:cxn ang="0">
                <a:pos x="connsiteX1" y="connsiteY1"/>
              </a:cxn>
            </a:cxnLst>
            <a:rect l="l" t="t" r="r" b="b"/>
            <a:pathLst>
              <a:path w="756745" h="756745">
                <a:moveTo>
                  <a:pt x="0" y="756745"/>
                </a:moveTo>
                <a:lnTo>
                  <a:pt x="756745"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latin typeface="VIC" panose="00000500000000000000" pitchFamily="2" charset="0"/>
            </a:endParaRPr>
          </a:p>
        </p:txBody>
      </p:sp>
      <p:sp>
        <p:nvSpPr>
          <p:cNvPr id="95" name="Oval 94">
            <a:extLst>
              <a:ext uri="{FF2B5EF4-FFF2-40B4-BE49-F238E27FC236}">
                <a16:creationId xmlns:a16="http://schemas.microsoft.com/office/drawing/2014/main" id="{3E5DC1E6-0EE4-4C9B-A00D-CE74CBEE08B0}"/>
              </a:ext>
            </a:extLst>
          </p:cNvPr>
          <p:cNvSpPr/>
          <p:nvPr/>
        </p:nvSpPr>
        <p:spPr>
          <a:xfrm>
            <a:off x="4592943" y="296334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6" name="TextBox 95">
            <a:extLst>
              <a:ext uri="{FF2B5EF4-FFF2-40B4-BE49-F238E27FC236}">
                <a16:creationId xmlns:a16="http://schemas.microsoft.com/office/drawing/2014/main" id="{9B1A11EB-80F5-4569-BD64-485E3F18A175}"/>
              </a:ext>
            </a:extLst>
          </p:cNvPr>
          <p:cNvSpPr txBox="1"/>
          <p:nvPr/>
        </p:nvSpPr>
        <p:spPr>
          <a:xfrm>
            <a:off x="2837270" y="3510605"/>
            <a:ext cx="880666" cy="184666"/>
          </a:xfrm>
          <a:prstGeom prst="rect">
            <a:avLst/>
          </a:prstGeom>
          <a:noFill/>
        </p:spPr>
        <p:txBody>
          <a:bodyPr wrap="square" rtlCol="0">
            <a:spAutoFit/>
          </a:bodyPr>
          <a:lstStyle/>
          <a:p>
            <a:pPr algn="r"/>
            <a:r>
              <a:rPr lang="en-AU" sz="600" dirty="0">
                <a:latin typeface="VIC" panose="00000500000000000000" pitchFamily="2" charset="0"/>
                <a:cs typeface="Calibri" panose="020F0502020204030204" pitchFamily="34" charset="0"/>
              </a:rPr>
              <a:t>Berrybank</a:t>
            </a:r>
            <a:endParaRPr lang="en-AU" sz="600" b="0" dirty="0">
              <a:solidFill>
                <a:schemeClr val="tx1"/>
              </a:solidFill>
              <a:latin typeface="VIC" panose="00000500000000000000" pitchFamily="2" charset="0"/>
              <a:cs typeface="Calibri" panose="020F0502020204030204" pitchFamily="34" charset="0"/>
            </a:endParaRPr>
          </a:p>
        </p:txBody>
      </p:sp>
      <p:sp>
        <p:nvSpPr>
          <p:cNvPr id="97" name="TextBox 96">
            <a:extLst>
              <a:ext uri="{FF2B5EF4-FFF2-40B4-BE49-F238E27FC236}">
                <a16:creationId xmlns:a16="http://schemas.microsoft.com/office/drawing/2014/main" id="{9B173455-E9B2-44FE-BD9F-43961CADD926}"/>
              </a:ext>
            </a:extLst>
          </p:cNvPr>
          <p:cNvSpPr txBox="1"/>
          <p:nvPr/>
        </p:nvSpPr>
        <p:spPr>
          <a:xfrm>
            <a:off x="3074033" y="3301600"/>
            <a:ext cx="659931" cy="184666"/>
          </a:xfrm>
          <a:prstGeom prst="rect">
            <a:avLst/>
          </a:prstGeom>
          <a:noFill/>
        </p:spPr>
        <p:txBody>
          <a:bodyPr wrap="square" rtlCol="0">
            <a:spAutoFit/>
          </a:bodyPr>
          <a:lstStyle/>
          <a:p>
            <a:pPr algn="r"/>
            <a:r>
              <a:rPr lang="en-AU" sz="600" dirty="0">
                <a:latin typeface="VIC" panose="00000500000000000000" pitchFamily="2" charset="0"/>
                <a:cs typeface="Calibri" panose="020F0502020204030204" pitchFamily="34" charset="0"/>
              </a:rPr>
              <a:t>Westmere</a:t>
            </a:r>
            <a:endParaRPr lang="en-AU" sz="600" b="0" dirty="0">
              <a:solidFill>
                <a:schemeClr val="tx1"/>
              </a:solidFill>
              <a:latin typeface="VIC" panose="00000500000000000000" pitchFamily="2" charset="0"/>
              <a:cs typeface="Calibri" panose="020F0502020204030204" pitchFamily="34" charset="0"/>
            </a:endParaRPr>
          </a:p>
        </p:txBody>
      </p:sp>
      <p:sp>
        <p:nvSpPr>
          <p:cNvPr id="98" name="Oval 97">
            <a:extLst>
              <a:ext uri="{FF2B5EF4-FFF2-40B4-BE49-F238E27FC236}">
                <a16:creationId xmlns:a16="http://schemas.microsoft.com/office/drawing/2014/main" id="{FED94C69-D28B-44CF-82CF-874956F81DA8}"/>
              </a:ext>
            </a:extLst>
          </p:cNvPr>
          <p:cNvSpPr/>
          <p:nvPr/>
        </p:nvSpPr>
        <p:spPr>
          <a:xfrm>
            <a:off x="4517074" y="2871781"/>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99" name="TextBox 98">
            <a:extLst>
              <a:ext uri="{FF2B5EF4-FFF2-40B4-BE49-F238E27FC236}">
                <a16:creationId xmlns:a16="http://schemas.microsoft.com/office/drawing/2014/main" id="{0BC91E66-5D85-4743-AF22-A5B3C8DF90DE}"/>
              </a:ext>
            </a:extLst>
          </p:cNvPr>
          <p:cNvSpPr txBox="1"/>
          <p:nvPr/>
        </p:nvSpPr>
        <p:spPr>
          <a:xfrm>
            <a:off x="4555362" y="2778832"/>
            <a:ext cx="739206" cy="184666"/>
          </a:xfrm>
          <a:prstGeom prst="rect">
            <a:avLst/>
          </a:prstGeom>
          <a:noFill/>
        </p:spPr>
        <p:txBody>
          <a:bodyPr wrap="square" rtlCol="0">
            <a:spAutoFit/>
          </a:bodyPr>
          <a:lstStyle/>
          <a:p>
            <a:r>
              <a:rPr lang="en-AU" sz="600" b="0" dirty="0">
                <a:solidFill>
                  <a:schemeClr val="tx1"/>
                </a:solidFill>
                <a:latin typeface="VIC" panose="00000500000000000000" pitchFamily="2" charset="0"/>
                <a:cs typeface="Calibri" panose="020F0502020204030204" pitchFamily="34" charset="0"/>
              </a:rPr>
              <a:t>Ballarat</a:t>
            </a:r>
          </a:p>
        </p:txBody>
      </p:sp>
      <p:sp>
        <p:nvSpPr>
          <p:cNvPr id="100" name="TextBox 99">
            <a:extLst>
              <a:ext uri="{FF2B5EF4-FFF2-40B4-BE49-F238E27FC236}">
                <a16:creationId xmlns:a16="http://schemas.microsoft.com/office/drawing/2014/main" id="{58973F48-6873-4664-BA48-5D47022602FB}"/>
              </a:ext>
            </a:extLst>
          </p:cNvPr>
          <p:cNvSpPr txBox="1"/>
          <p:nvPr/>
        </p:nvSpPr>
        <p:spPr>
          <a:xfrm>
            <a:off x="3907611" y="3985321"/>
            <a:ext cx="1307754" cy="184666"/>
          </a:xfrm>
          <a:prstGeom prst="rect">
            <a:avLst/>
          </a:prstGeom>
          <a:noFill/>
        </p:spPr>
        <p:txBody>
          <a:bodyPr wrap="square" rtlCol="0">
            <a:spAutoFit/>
          </a:bodyPr>
          <a:lstStyle/>
          <a:p>
            <a:r>
              <a:rPr lang="en-AU" sz="600" dirty="0">
                <a:latin typeface="VIC" panose="00000500000000000000" pitchFamily="2" charset="0"/>
                <a:cs typeface="Calibri" panose="020F0502020204030204" pitchFamily="34" charset="0"/>
              </a:rPr>
              <a:t>North Geelong</a:t>
            </a:r>
            <a:endParaRPr lang="en-AU" sz="600" b="0" dirty="0">
              <a:solidFill>
                <a:schemeClr val="tx1"/>
              </a:solidFill>
              <a:latin typeface="VIC" panose="00000500000000000000" pitchFamily="2" charset="0"/>
              <a:cs typeface="Calibri" panose="020F0502020204030204" pitchFamily="34" charset="0"/>
            </a:endParaRPr>
          </a:p>
        </p:txBody>
      </p:sp>
      <p:sp>
        <p:nvSpPr>
          <p:cNvPr id="101" name="TextBox 100">
            <a:extLst>
              <a:ext uri="{FF2B5EF4-FFF2-40B4-BE49-F238E27FC236}">
                <a16:creationId xmlns:a16="http://schemas.microsoft.com/office/drawing/2014/main" id="{6845674E-D012-4378-84D4-75898465895E}"/>
              </a:ext>
            </a:extLst>
          </p:cNvPr>
          <p:cNvSpPr txBox="1"/>
          <p:nvPr/>
        </p:nvSpPr>
        <p:spPr>
          <a:xfrm>
            <a:off x="4330209" y="4387103"/>
            <a:ext cx="920112" cy="184666"/>
          </a:xfrm>
          <a:prstGeom prst="rect">
            <a:avLst/>
          </a:prstGeom>
          <a:noFill/>
        </p:spPr>
        <p:txBody>
          <a:bodyPr wrap="square" rtlCol="0">
            <a:spAutoFit/>
          </a:bodyPr>
          <a:lstStyle/>
          <a:p>
            <a:r>
              <a:rPr lang="en-AU" sz="600" dirty="0">
                <a:latin typeface="VIC" panose="00000500000000000000" pitchFamily="2" charset="0"/>
                <a:cs typeface="Calibri" panose="020F0502020204030204" pitchFamily="34" charset="0"/>
              </a:rPr>
              <a:t>Port of Geelong</a:t>
            </a:r>
            <a:endParaRPr lang="en-AU" sz="600" b="0" dirty="0">
              <a:solidFill>
                <a:schemeClr val="tx1"/>
              </a:solidFill>
              <a:latin typeface="VIC" panose="00000500000000000000" pitchFamily="2" charset="0"/>
              <a:cs typeface="Calibri" panose="020F0502020204030204" pitchFamily="34" charset="0"/>
            </a:endParaRPr>
          </a:p>
        </p:txBody>
      </p:sp>
      <p:sp>
        <p:nvSpPr>
          <p:cNvPr id="102" name="Oval 101">
            <a:extLst>
              <a:ext uri="{FF2B5EF4-FFF2-40B4-BE49-F238E27FC236}">
                <a16:creationId xmlns:a16="http://schemas.microsoft.com/office/drawing/2014/main" id="{0E0A5D81-1D9C-4A23-AED5-22314643FC11}"/>
              </a:ext>
            </a:extLst>
          </p:cNvPr>
          <p:cNvSpPr/>
          <p:nvPr/>
        </p:nvSpPr>
        <p:spPr>
          <a:xfrm>
            <a:off x="3680439" y="386343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105" name="Freeform: Shape 104">
            <a:extLst>
              <a:ext uri="{FF2B5EF4-FFF2-40B4-BE49-F238E27FC236}">
                <a16:creationId xmlns:a16="http://schemas.microsoft.com/office/drawing/2014/main" id="{724DBC5F-EBC8-4A7A-A090-B0CD249F3720}"/>
              </a:ext>
            </a:extLst>
          </p:cNvPr>
          <p:cNvSpPr/>
          <p:nvPr/>
        </p:nvSpPr>
        <p:spPr>
          <a:xfrm>
            <a:off x="3878024" y="3792785"/>
            <a:ext cx="266015" cy="266015"/>
          </a:xfrm>
          <a:custGeom>
            <a:avLst/>
            <a:gdLst>
              <a:gd name="connsiteX0" fmla="*/ 359693 w 359693"/>
              <a:gd name="connsiteY0" fmla="*/ 0 h 359693"/>
              <a:gd name="connsiteX1" fmla="*/ 0 w 359693"/>
              <a:gd name="connsiteY1" fmla="*/ 359693 h 359693"/>
            </a:gdLst>
            <a:ahLst/>
            <a:cxnLst>
              <a:cxn ang="0">
                <a:pos x="connsiteX0" y="connsiteY0"/>
              </a:cxn>
              <a:cxn ang="0">
                <a:pos x="connsiteX1" y="connsiteY1"/>
              </a:cxn>
            </a:cxnLst>
            <a:rect l="l" t="t" r="r" b="b"/>
            <a:pathLst>
              <a:path w="359693" h="359693">
                <a:moveTo>
                  <a:pt x="359693" y="0"/>
                </a:moveTo>
                <a:lnTo>
                  <a:pt x="0" y="359693"/>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06" name="Freeform: Shape 105">
            <a:extLst>
              <a:ext uri="{FF2B5EF4-FFF2-40B4-BE49-F238E27FC236}">
                <a16:creationId xmlns:a16="http://schemas.microsoft.com/office/drawing/2014/main" id="{01E479F7-E9CC-4477-A6AF-1413F4537280}"/>
              </a:ext>
            </a:extLst>
          </p:cNvPr>
          <p:cNvSpPr/>
          <p:nvPr/>
        </p:nvSpPr>
        <p:spPr>
          <a:xfrm>
            <a:off x="3612471" y="4083370"/>
            <a:ext cx="266015" cy="266015"/>
          </a:xfrm>
          <a:custGeom>
            <a:avLst/>
            <a:gdLst>
              <a:gd name="connsiteX0" fmla="*/ 359693 w 359693"/>
              <a:gd name="connsiteY0" fmla="*/ 0 h 359693"/>
              <a:gd name="connsiteX1" fmla="*/ 0 w 359693"/>
              <a:gd name="connsiteY1" fmla="*/ 359693 h 359693"/>
            </a:gdLst>
            <a:ahLst/>
            <a:cxnLst>
              <a:cxn ang="0">
                <a:pos x="connsiteX0" y="connsiteY0"/>
              </a:cxn>
              <a:cxn ang="0">
                <a:pos x="connsiteX1" y="connsiteY1"/>
              </a:cxn>
            </a:cxnLst>
            <a:rect l="l" t="t" r="r" b="b"/>
            <a:pathLst>
              <a:path w="359693" h="359693">
                <a:moveTo>
                  <a:pt x="359693" y="0"/>
                </a:moveTo>
                <a:lnTo>
                  <a:pt x="0" y="359693"/>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07" name="Freeform: Shape 106">
            <a:extLst>
              <a:ext uri="{FF2B5EF4-FFF2-40B4-BE49-F238E27FC236}">
                <a16:creationId xmlns:a16="http://schemas.microsoft.com/office/drawing/2014/main" id="{E2B97058-DE9F-4D1F-9C37-2328457912C5}"/>
              </a:ext>
            </a:extLst>
          </p:cNvPr>
          <p:cNvSpPr/>
          <p:nvPr/>
        </p:nvSpPr>
        <p:spPr>
          <a:xfrm>
            <a:off x="3901155" y="3824408"/>
            <a:ext cx="266015" cy="266015"/>
          </a:xfrm>
          <a:custGeom>
            <a:avLst/>
            <a:gdLst>
              <a:gd name="connsiteX0" fmla="*/ 359693 w 359693"/>
              <a:gd name="connsiteY0" fmla="*/ 0 h 359693"/>
              <a:gd name="connsiteX1" fmla="*/ 0 w 359693"/>
              <a:gd name="connsiteY1" fmla="*/ 359693 h 359693"/>
            </a:gdLst>
            <a:ahLst/>
            <a:cxnLst>
              <a:cxn ang="0">
                <a:pos x="connsiteX0" y="connsiteY0"/>
              </a:cxn>
              <a:cxn ang="0">
                <a:pos x="connsiteX1" y="connsiteY1"/>
              </a:cxn>
            </a:cxnLst>
            <a:rect l="l" t="t" r="r" b="b"/>
            <a:pathLst>
              <a:path w="359693" h="359693">
                <a:moveTo>
                  <a:pt x="359693" y="0"/>
                </a:moveTo>
                <a:lnTo>
                  <a:pt x="0" y="359693"/>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08" name="Oval 107">
            <a:extLst>
              <a:ext uri="{FF2B5EF4-FFF2-40B4-BE49-F238E27FC236}">
                <a16:creationId xmlns:a16="http://schemas.microsoft.com/office/drawing/2014/main" id="{BBB63BFC-96AC-4FCA-BAB2-13FC6E6F5791}"/>
              </a:ext>
            </a:extLst>
          </p:cNvPr>
          <p:cNvSpPr/>
          <p:nvPr/>
        </p:nvSpPr>
        <p:spPr>
          <a:xfrm>
            <a:off x="3839924" y="4011762"/>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109" name="Oval 108">
            <a:extLst>
              <a:ext uri="{FF2B5EF4-FFF2-40B4-BE49-F238E27FC236}">
                <a16:creationId xmlns:a16="http://schemas.microsoft.com/office/drawing/2014/main" id="{BE7B5F16-D766-4E08-81EB-09AB89036A0F}"/>
              </a:ext>
            </a:extLst>
          </p:cNvPr>
          <p:cNvSpPr/>
          <p:nvPr/>
        </p:nvSpPr>
        <p:spPr>
          <a:xfrm>
            <a:off x="4109003" y="4286381"/>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110" name="TextBox 109">
            <a:extLst>
              <a:ext uri="{FF2B5EF4-FFF2-40B4-BE49-F238E27FC236}">
                <a16:creationId xmlns:a16="http://schemas.microsoft.com/office/drawing/2014/main" id="{97439E10-3C12-4D49-8288-57B66D10B97A}"/>
              </a:ext>
            </a:extLst>
          </p:cNvPr>
          <p:cNvSpPr txBox="1"/>
          <p:nvPr/>
        </p:nvSpPr>
        <p:spPr>
          <a:xfrm>
            <a:off x="3762155" y="4299395"/>
            <a:ext cx="600034" cy="184666"/>
          </a:xfrm>
          <a:prstGeom prst="rect">
            <a:avLst/>
          </a:prstGeom>
          <a:noFill/>
        </p:spPr>
        <p:txBody>
          <a:bodyPr wrap="square" rtlCol="0">
            <a:spAutoFit/>
          </a:bodyPr>
          <a:lstStyle/>
          <a:p>
            <a:r>
              <a:rPr lang="en-AU" sz="600" dirty="0">
                <a:latin typeface="VIC" panose="00000500000000000000" pitchFamily="2" charset="0"/>
                <a:cs typeface="Calibri" panose="020F0502020204030204" pitchFamily="34" charset="0"/>
              </a:rPr>
              <a:t>C-Box</a:t>
            </a:r>
            <a:endParaRPr lang="en-AU" sz="600" b="0" dirty="0">
              <a:solidFill>
                <a:schemeClr val="tx1"/>
              </a:solidFill>
              <a:latin typeface="VIC" panose="00000500000000000000" pitchFamily="2" charset="0"/>
              <a:cs typeface="Calibri" panose="020F0502020204030204" pitchFamily="34" charset="0"/>
            </a:endParaRPr>
          </a:p>
        </p:txBody>
      </p:sp>
      <p:sp>
        <p:nvSpPr>
          <p:cNvPr id="115" name="Text Box 56">
            <a:extLst>
              <a:ext uri="{FF2B5EF4-FFF2-40B4-BE49-F238E27FC236}">
                <a16:creationId xmlns:a16="http://schemas.microsoft.com/office/drawing/2014/main" id="{03D2C4FA-D9F0-4FB8-B387-91A97782A8BA}"/>
              </a:ext>
            </a:extLst>
          </p:cNvPr>
          <p:cNvSpPr txBox="1">
            <a:spLocks noChangeArrowheads="1"/>
          </p:cNvSpPr>
          <p:nvPr/>
        </p:nvSpPr>
        <p:spPr bwMode="auto">
          <a:xfrm>
            <a:off x="5581646" y="771550"/>
            <a:ext cx="2650504" cy="143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17" tIns="60913" rIns="121817" bIns="60913">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Broad-gauge freight only</a:t>
            </a:r>
          </a:p>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Broad-gauge passenger and freight</a:t>
            </a:r>
          </a:p>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V/Line standard gauge</a:t>
            </a:r>
          </a:p>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ARTC standard gauge</a:t>
            </a:r>
          </a:p>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Dual gauge</a:t>
            </a:r>
          </a:p>
          <a:p>
            <a:pPr marL="0" marR="0" lvl="0" indent="0" algn="r"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Grain terminal</a:t>
            </a:r>
          </a:p>
          <a:p>
            <a:pPr marL="0" marR="0" lvl="0" indent="0" algn="r" defTabSz="1218143" rtl="0" eaLnBrk="1" fontAlgn="base" latinLnBrk="0" hangingPunct="1">
              <a:lnSpc>
                <a:spcPct val="100000"/>
              </a:lnSpc>
              <a:spcBef>
                <a:spcPts val="300"/>
              </a:spcBef>
              <a:spcAft>
                <a:spcPct val="0"/>
              </a:spcAft>
              <a:buClrTx/>
              <a:buSzTx/>
              <a:buFontTx/>
              <a:buNone/>
              <a:tabLst/>
              <a:defRPr/>
            </a:pPr>
            <a:r>
              <a:rPr lang="en-AU" sz="1000" dirty="0">
                <a:solidFill>
                  <a:srgbClr val="000000"/>
                </a:solidFill>
                <a:latin typeface="VIC" panose="00000500000000000000" pitchFamily="2" charset="0"/>
                <a:cs typeface="Calibri" pitchFamily="34" charset="0"/>
              </a:rPr>
              <a:t>Intermodal terminal</a:t>
            </a:r>
            <a:endPar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endParaRPr>
          </a:p>
        </p:txBody>
      </p:sp>
      <p:sp>
        <p:nvSpPr>
          <p:cNvPr id="116" name="Line 57">
            <a:extLst>
              <a:ext uri="{FF2B5EF4-FFF2-40B4-BE49-F238E27FC236}">
                <a16:creationId xmlns:a16="http://schemas.microsoft.com/office/drawing/2014/main" id="{8592EC0F-0E6F-4434-856A-E36C34EA067F}"/>
              </a:ext>
            </a:extLst>
          </p:cNvPr>
          <p:cNvSpPr>
            <a:spLocks noChangeShapeType="1"/>
          </p:cNvSpPr>
          <p:nvPr/>
        </p:nvSpPr>
        <p:spPr bwMode="auto">
          <a:xfrm>
            <a:off x="8194994" y="921044"/>
            <a:ext cx="336549" cy="0"/>
          </a:xfrm>
          <a:prstGeom prst="line">
            <a:avLst/>
          </a:prstGeom>
          <a:noFill/>
          <a:ln w="38100">
            <a:solidFill>
              <a:schemeClr val="bg1">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sz="2133"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7" name="Line 57">
            <a:extLst>
              <a:ext uri="{FF2B5EF4-FFF2-40B4-BE49-F238E27FC236}">
                <a16:creationId xmlns:a16="http://schemas.microsoft.com/office/drawing/2014/main" id="{234C1065-52B5-4CC6-AFED-2F78FB687FF3}"/>
              </a:ext>
            </a:extLst>
          </p:cNvPr>
          <p:cNvSpPr>
            <a:spLocks noChangeShapeType="1"/>
          </p:cNvSpPr>
          <p:nvPr/>
        </p:nvSpPr>
        <p:spPr bwMode="auto">
          <a:xfrm>
            <a:off x="8194994" y="1110368"/>
            <a:ext cx="336549" cy="0"/>
          </a:xfrm>
          <a:prstGeom prst="line">
            <a:avLst/>
          </a:prstGeom>
          <a:noFill/>
          <a:ln w="38100">
            <a:solidFill>
              <a:srgbClr val="00B0F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sz="2133"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8" name="Line 57">
            <a:extLst>
              <a:ext uri="{FF2B5EF4-FFF2-40B4-BE49-F238E27FC236}">
                <a16:creationId xmlns:a16="http://schemas.microsoft.com/office/drawing/2014/main" id="{4ED3B72B-1023-4E8C-915C-7D13F177048B}"/>
              </a:ext>
            </a:extLst>
          </p:cNvPr>
          <p:cNvSpPr>
            <a:spLocks noChangeShapeType="1"/>
          </p:cNvSpPr>
          <p:nvPr/>
        </p:nvSpPr>
        <p:spPr bwMode="auto">
          <a:xfrm>
            <a:off x="8194994" y="1489016"/>
            <a:ext cx="336549" cy="0"/>
          </a:xfrm>
          <a:prstGeom prst="line">
            <a:avLst/>
          </a:prstGeom>
          <a:noFill/>
          <a:ln w="38100">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sz="2133"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9" name="Line 57">
            <a:extLst>
              <a:ext uri="{FF2B5EF4-FFF2-40B4-BE49-F238E27FC236}">
                <a16:creationId xmlns:a16="http://schemas.microsoft.com/office/drawing/2014/main" id="{C5604F9A-7680-4160-8C5A-51C05F2E674E}"/>
              </a:ext>
            </a:extLst>
          </p:cNvPr>
          <p:cNvSpPr>
            <a:spLocks noChangeShapeType="1"/>
          </p:cNvSpPr>
          <p:nvPr/>
        </p:nvSpPr>
        <p:spPr bwMode="auto">
          <a:xfrm>
            <a:off x="8194994" y="1678340"/>
            <a:ext cx="336549" cy="0"/>
          </a:xfrm>
          <a:prstGeom prst="line">
            <a:avLst/>
          </a:prstGeom>
          <a:noFill/>
          <a:ln w="38100">
            <a:solidFill>
              <a:srgbClr val="00B05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sz="2133"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120" name="Line 57">
            <a:extLst>
              <a:ext uri="{FF2B5EF4-FFF2-40B4-BE49-F238E27FC236}">
                <a16:creationId xmlns:a16="http://schemas.microsoft.com/office/drawing/2014/main" id="{12C6B1C9-5BC1-4CE2-BB02-DBCADB68CDBD}"/>
              </a:ext>
            </a:extLst>
          </p:cNvPr>
          <p:cNvSpPr>
            <a:spLocks noChangeShapeType="1"/>
          </p:cNvSpPr>
          <p:nvPr/>
        </p:nvSpPr>
        <p:spPr bwMode="auto">
          <a:xfrm>
            <a:off x="8194994" y="1299692"/>
            <a:ext cx="336549" cy="0"/>
          </a:xfrm>
          <a:prstGeom prst="line">
            <a:avLst/>
          </a:prstGeom>
          <a:noFill/>
          <a:ln w="38100">
            <a:solidFill>
              <a:srgbClr val="7030A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sz="2133"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21" name="Oval 120">
            <a:extLst>
              <a:ext uri="{FF2B5EF4-FFF2-40B4-BE49-F238E27FC236}">
                <a16:creationId xmlns:a16="http://schemas.microsoft.com/office/drawing/2014/main" id="{F740EE3D-916D-4A5B-BA05-94C618729FC5}"/>
              </a:ext>
            </a:extLst>
          </p:cNvPr>
          <p:cNvSpPr/>
          <p:nvPr/>
        </p:nvSpPr>
        <p:spPr>
          <a:xfrm>
            <a:off x="8194994" y="1793706"/>
            <a:ext cx="108000" cy="108000"/>
          </a:xfrm>
          <a:prstGeom prst="ellipse">
            <a:avLst/>
          </a:prstGeom>
          <a:solidFill>
            <a:srgbClr val="FFCC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VIC" panose="00000500000000000000" pitchFamily="2" charset="0"/>
            </a:endParaRPr>
          </a:p>
        </p:txBody>
      </p:sp>
      <p:sp>
        <p:nvSpPr>
          <p:cNvPr id="122" name="Oval 121">
            <a:extLst>
              <a:ext uri="{FF2B5EF4-FFF2-40B4-BE49-F238E27FC236}">
                <a16:creationId xmlns:a16="http://schemas.microsoft.com/office/drawing/2014/main" id="{65DC7D9C-2F52-4EB1-9FD6-F7EA04519613}"/>
              </a:ext>
            </a:extLst>
          </p:cNvPr>
          <p:cNvSpPr/>
          <p:nvPr/>
        </p:nvSpPr>
        <p:spPr>
          <a:xfrm>
            <a:off x="8194994" y="1987429"/>
            <a:ext cx="108000" cy="108000"/>
          </a:xfrm>
          <a:prstGeom prst="ellipse">
            <a:avLst/>
          </a:prstGeom>
          <a:solidFill>
            <a:srgbClr val="92D05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VIC" panose="00000500000000000000" pitchFamily="2" charset="0"/>
            </a:endParaRPr>
          </a:p>
        </p:txBody>
      </p:sp>
      <p:sp>
        <p:nvSpPr>
          <p:cNvPr id="124" name="Oval 123">
            <a:extLst>
              <a:ext uri="{FF2B5EF4-FFF2-40B4-BE49-F238E27FC236}">
                <a16:creationId xmlns:a16="http://schemas.microsoft.com/office/drawing/2014/main" id="{3A81B55C-95AD-45AE-89EB-B9983C3E269E}"/>
              </a:ext>
            </a:extLst>
          </p:cNvPr>
          <p:cNvSpPr/>
          <p:nvPr/>
        </p:nvSpPr>
        <p:spPr>
          <a:xfrm>
            <a:off x="1890399" y="4481972"/>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600" b="0" dirty="0">
              <a:latin typeface="VIC" panose="00000500000000000000" pitchFamily="2" charset="0"/>
            </a:endParaRPr>
          </a:p>
        </p:txBody>
      </p:sp>
      <p:sp>
        <p:nvSpPr>
          <p:cNvPr id="125" name="TextBox 124">
            <a:extLst>
              <a:ext uri="{FF2B5EF4-FFF2-40B4-BE49-F238E27FC236}">
                <a16:creationId xmlns:a16="http://schemas.microsoft.com/office/drawing/2014/main" id="{B89A5809-6545-4876-A673-12E9B509E0E8}"/>
              </a:ext>
            </a:extLst>
          </p:cNvPr>
          <p:cNvSpPr txBox="1"/>
          <p:nvPr/>
        </p:nvSpPr>
        <p:spPr>
          <a:xfrm>
            <a:off x="1971216" y="4429120"/>
            <a:ext cx="920112" cy="184666"/>
          </a:xfrm>
          <a:prstGeom prst="rect">
            <a:avLst/>
          </a:prstGeom>
          <a:noFill/>
        </p:spPr>
        <p:txBody>
          <a:bodyPr wrap="square" rtlCol="0">
            <a:spAutoFit/>
          </a:bodyPr>
          <a:lstStyle/>
          <a:p>
            <a:r>
              <a:rPr lang="en-AU" sz="600" dirty="0">
                <a:latin typeface="VIC" panose="00000500000000000000" pitchFamily="2" charset="0"/>
                <a:cs typeface="Calibri" panose="020F0502020204030204" pitchFamily="34" charset="0"/>
              </a:rPr>
              <a:t>Port of Portland</a:t>
            </a:r>
            <a:endParaRPr lang="en-AU" sz="600" b="0" dirty="0">
              <a:solidFill>
                <a:schemeClr val="tx1"/>
              </a:solidFill>
              <a:latin typeface="VIC" panose="00000500000000000000" pitchFamily="2" charset="0"/>
              <a:cs typeface="Calibri" panose="020F0502020204030204" pitchFamily="34" charset="0"/>
            </a:endParaRPr>
          </a:p>
        </p:txBody>
      </p:sp>
      <p:pic>
        <p:nvPicPr>
          <p:cNvPr id="126" name="Picture 125">
            <a:extLst>
              <a:ext uri="{FF2B5EF4-FFF2-40B4-BE49-F238E27FC236}">
                <a16:creationId xmlns:a16="http://schemas.microsoft.com/office/drawing/2014/main" id="{7023F5ED-F000-4EA3-A9C1-8302F1D2D2E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9478" y="2776837"/>
            <a:ext cx="266015" cy="201568"/>
          </a:xfrm>
          <a:prstGeom prst="rect">
            <a:avLst/>
          </a:prstGeom>
        </p:spPr>
      </p:pic>
      <p:sp>
        <p:nvSpPr>
          <p:cNvPr id="127" name="Speech Bubble: Rectangle 126">
            <a:extLst>
              <a:ext uri="{FF2B5EF4-FFF2-40B4-BE49-F238E27FC236}">
                <a16:creationId xmlns:a16="http://schemas.microsoft.com/office/drawing/2014/main" id="{2C12BD2F-A3AF-4917-A4B8-4044FCA15EE1}"/>
              </a:ext>
            </a:extLst>
          </p:cNvPr>
          <p:cNvSpPr/>
          <p:nvPr/>
        </p:nvSpPr>
        <p:spPr>
          <a:xfrm>
            <a:off x="775891" y="3125922"/>
            <a:ext cx="1813428" cy="511943"/>
          </a:xfrm>
          <a:prstGeom prst="wedgeRectCallout">
            <a:avLst>
              <a:gd name="adj1" fmla="val 94520"/>
              <a:gd name="adj2" fmla="val -91988"/>
            </a:avLst>
          </a:prstGeom>
          <a:solidFill>
            <a:srgbClr val="FFC000"/>
          </a:solidFill>
          <a:ln w="38100" cap="flat" cmpd="sng" algn="ctr">
            <a:no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AU" sz="800" b="0" i="0" u="none" strike="noStrike" kern="0" cap="none" spc="0" normalizeH="0" baseline="0" noProof="0" dirty="0">
                <a:ln>
                  <a:noFill/>
                </a:ln>
                <a:effectLst/>
                <a:uLnTx/>
                <a:uFillTx/>
                <a:latin typeface="VIC" panose="00000500000000000000" pitchFamily="2" charset="0"/>
              </a:rPr>
              <a:t>New rail junction will give trains from the Maryborough-Ararat line access to the ARTC network</a:t>
            </a:r>
          </a:p>
        </p:txBody>
      </p:sp>
      <p:sp>
        <p:nvSpPr>
          <p:cNvPr id="128" name="Title 9">
            <a:extLst>
              <a:ext uri="{FF2B5EF4-FFF2-40B4-BE49-F238E27FC236}">
                <a16:creationId xmlns:a16="http://schemas.microsoft.com/office/drawing/2014/main" id="{BA644770-B0E4-4147-9623-809D119A44E3}"/>
              </a:ext>
            </a:extLst>
          </p:cNvPr>
          <p:cNvSpPr txBox="1">
            <a:spLocks/>
          </p:cNvSpPr>
          <p:nvPr/>
        </p:nvSpPr>
        <p:spPr>
          <a:xfrm>
            <a:off x="5724128" y="268605"/>
            <a:ext cx="2952328" cy="647930"/>
          </a:xfrm>
          <a:prstGeom prst="rect">
            <a:avLst/>
          </a:prstGeom>
        </p:spPr>
        <p:txBody>
          <a:bodyPr/>
          <a:lstStyle>
            <a:lvl1pPr algn="l" defTabSz="685800" rtl="0" eaLnBrk="1" latinLnBrk="0" hangingPunct="1">
              <a:lnSpc>
                <a:spcPct val="90000"/>
              </a:lnSpc>
              <a:spcBef>
                <a:spcPct val="0"/>
              </a:spcBef>
              <a:buNone/>
              <a:defRPr sz="1800" kern="1200">
                <a:solidFill>
                  <a:schemeClr val="accent6"/>
                </a:solidFill>
                <a:latin typeface="+mj-lt"/>
                <a:ea typeface="+mj-ea"/>
                <a:cs typeface="+mj-cs"/>
              </a:defRPr>
            </a:lvl1pPr>
          </a:lstStyle>
          <a:p>
            <a:pPr algn="r"/>
            <a:r>
              <a:rPr lang="en-AU" sz="2400" b="1" dirty="0">
                <a:latin typeface="VIC" panose="00000500000000000000" pitchFamily="2" charset="0"/>
                <a:cs typeface="Arial" panose="020B0604020202020204" pitchFamily="34" charset="0"/>
              </a:rPr>
              <a:t>Works under way</a:t>
            </a:r>
          </a:p>
        </p:txBody>
      </p:sp>
      <p:pic>
        <p:nvPicPr>
          <p:cNvPr id="129" name="Picture 128">
            <a:extLst>
              <a:ext uri="{FF2B5EF4-FFF2-40B4-BE49-F238E27FC236}">
                <a16:creationId xmlns:a16="http://schemas.microsoft.com/office/drawing/2014/main" id="{14948B0E-D325-4AF3-BE5B-94B6FA6865F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4850" y="4193226"/>
            <a:ext cx="266015" cy="201568"/>
          </a:xfrm>
          <a:prstGeom prst="rect">
            <a:avLst/>
          </a:prstGeom>
        </p:spPr>
      </p:pic>
      <p:sp>
        <p:nvSpPr>
          <p:cNvPr id="130" name="Speech Bubble: Rectangle 129">
            <a:extLst>
              <a:ext uri="{FF2B5EF4-FFF2-40B4-BE49-F238E27FC236}">
                <a16:creationId xmlns:a16="http://schemas.microsoft.com/office/drawing/2014/main" id="{78CC8DF1-7CAE-4D2F-B891-75254CCDDA9D}"/>
              </a:ext>
            </a:extLst>
          </p:cNvPr>
          <p:cNvSpPr/>
          <p:nvPr/>
        </p:nvSpPr>
        <p:spPr>
          <a:xfrm>
            <a:off x="775892" y="3833990"/>
            <a:ext cx="1813427" cy="595129"/>
          </a:xfrm>
          <a:prstGeom prst="wedgeRectCallout">
            <a:avLst>
              <a:gd name="adj1" fmla="val 136154"/>
              <a:gd name="adj2" fmla="val 34123"/>
            </a:avLst>
          </a:prstGeom>
          <a:solidFill>
            <a:srgbClr val="FFC000"/>
          </a:solidFill>
          <a:ln w="38100" cap="flat" cmpd="sng" algn="ctr">
            <a:no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AU" sz="800" b="0" i="0" u="none" strike="noStrike" kern="0" cap="none" spc="0" normalizeH="0" baseline="0" noProof="0" dirty="0">
                <a:ln>
                  <a:noFill/>
                </a:ln>
                <a:effectLst/>
                <a:uLnTx/>
                <a:uFillTx/>
                <a:latin typeface="VIC" panose="00000500000000000000" pitchFamily="2" charset="0"/>
              </a:rPr>
              <a:t>Works to automate C-Box will give trains from the north-west lines unrestricted access to the Port of Geelong</a:t>
            </a:r>
          </a:p>
        </p:txBody>
      </p:sp>
      <p:sp>
        <p:nvSpPr>
          <p:cNvPr id="132" name="Speech Bubble: Rectangle 131">
            <a:extLst>
              <a:ext uri="{FF2B5EF4-FFF2-40B4-BE49-F238E27FC236}">
                <a16:creationId xmlns:a16="http://schemas.microsoft.com/office/drawing/2014/main" id="{17152748-0168-4564-97D3-01433E05B005}"/>
              </a:ext>
            </a:extLst>
          </p:cNvPr>
          <p:cNvSpPr/>
          <p:nvPr/>
        </p:nvSpPr>
        <p:spPr>
          <a:xfrm>
            <a:off x="5206125" y="1692656"/>
            <a:ext cx="1186098" cy="778058"/>
          </a:xfrm>
          <a:prstGeom prst="wedgeRectCallout">
            <a:avLst>
              <a:gd name="adj1" fmla="val -90131"/>
              <a:gd name="adj2" fmla="val -94870"/>
            </a:avLst>
          </a:prstGeom>
          <a:solidFill>
            <a:srgbClr val="FFC000"/>
          </a:solidFill>
          <a:ln w="38100" cap="flat" cmpd="sng" algn="ctr">
            <a:no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AU" sz="800" b="0" i="0" u="none" strike="noStrike" kern="0" cap="none" spc="0" normalizeH="0" baseline="0" noProof="0" dirty="0">
                <a:ln>
                  <a:noFill/>
                </a:ln>
                <a:effectLst/>
                <a:uLnTx/>
                <a:uFillTx/>
                <a:latin typeface="VIC" panose="00000500000000000000" pitchFamily="2" charset="0"/>
              </a:rPr>
              <a:t>$23 million in maintenance works will boost speeds on the Manangatang line to 65kmh</a:t>
            </a:r>
          </a:p>
        </p:txBody>
      </p:sp>
      <p:pic>
        <p:nvPicPr>
          <p:cNvPr id="133" name="Picture 132">
            <a:extLst>
              <a:ext uri="{FF2B5EF4-FFF2-40B4-BE49-F238E27FC236}">
                <a16:creationId xmlns:a16="http://schemas.microsoft.com/office/drawing/2014/main" id="{45F53282-D8D2-49AF-974E-195189B31C7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4690" y="1236808"/>
            <a:ext cx="266015" cy="201568"/>
          </a:xfrm>
          <a:prstGeom prst="rect">
            <a:avLst/>
          </a:prstGeom>
        </p:spPr>
      </p:pic>
    </p:spTree>
    <p:extLst>
      <p:ext uri="{BB962C8B-B14F-4D97-AF65-F5344CB8AC3E}">
        <p14:creationId xmlns:p14="http://schemas.microsoft.com/office/powerpoint/2010/main" val="36614280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1000"/>
                                        <p:tgtEl>
                                          <p:spTgt spid="12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10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1000"/>
                                        <p:tgtEl>
                                          <p:spTgt spid="13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30" grpId="0" animBg="1"/>
      <p:bldP spid="1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reeform 163"/>
          <p:cNvSpPr/>
          <p:nvPr/>
        </p:nvSpPr>
        <p:spPr>
          <a:xfrm>
            <a:off x="3135833" y="2146434"/>
            <a:ext cx="351295" cy="490780"/>
          </a:xfrm>
          <a:custGeom>
            <a:avLst/>
            <a:gdLst>
              <a:gd name="connsiteX0" fmla="*/ 0 w 351295"/>
              <a:gd name="connsiteY0" fmla="*/ 490780 h 490780"/>
              <a:gd name="connsiteX1" fmla="*/ 61993 w 351295"/>
              <a:gd name="connsiteY1" fmla="*/ 433952 h 490780"/>
              <a:gd name="connsiteX2" fmla="*/ 165315 w 351295"/>
              <a:gd name="connsiteY2" fmla="*/ 402956 h 490780"/>
              <a:gd name="connsiteX3" fmla="*/ 237640 w 351295"/>
              <a:gd name="connsiteY3" fmla="*/ 325464 h 490780"/>
              <a:gd name="connsiteX4" fmla="*/ 351295 w 351295"/>
              <a:gd name="connsiteY4" fmla="*/ 0 h 49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95" h="490780">
                <a:moveTo>
                  <a:pt x="0" y="490780"/>
                </a:moveTo>
                <a:cubicBezTo>
                  <a:pt x="17220" y="469684"/>
                  <a:pt x="34441" y="448589"/>
                  <a:pt x="61993" y="433952"/>
                </a:cubicBezTo>
                <a:cubicBezTo>
                  <a:pt x="89545" y="419315"/>
                  <a:pt x="136041" y="421037"/>
                  <a:pt x="165315" y="402956"/>
                </a:cubicBezTo>
                <a:cubicBezTo>
                  <a:pt x="194589" y="384875"/>
                  <a:pt x="206643" y="392623"/>
                  <a:pt x="237640" y="325464"/>
                </a:cubicBezTo>
                <a:cubicBezTo>
                  <a:pt x="268637" y="258305"/>
                  <a:pt x="309966" y="129152"/>
                  <a:pt x="351295"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5" name="Freeform 164"/>
          <p:cNvSpPr/>
          <p:nvPr/>
        </p:nvSpPr>
        <p:spPr>
          <a:xfrm>
            <a:off x="3771254" y="2009002"/>
            <a:ext cx="1322050" cy="824524"/>
          </a:xfrm>
          <a:custGeom>
            <a:avLst/>
            <a:gdLst>
              <a:gd name="connsiteX0" fmla="*/ 0 w 1229532"/>
              <a:gd name="connsiteY0" fmla="*/ 759417 h 759417"/>
              <a:gd name="connsiteX1" fmla="*/ 67160 w 1229532"/>
              <a:gd name="connsiteY1" fmla="*/ 707756 h 759417"/>
              <a:gd name="connsiteX2" fmla="*/ 175648 w 1229532"/>
              <a:gd name="connsiteY2" fmla="*/ 645763 h 759417"/>
              <a:gd name="connsiteX3" fmla="*/ 299634 w 1229532"/>
              <a:gd name="connsiteY3" fmla="*/ 609600 h 759417"/>
              <a:gd name="connsiteX4" fmla="*/ 402956 w 1229532"/>
              <a:gd name="connsiteY4" fmla="*/ 490780 h 759417"/>
              <a:gd name="connsiteX5" fmla="*/ 599268 w 1229532"/>
              <a:gd name="connsiteY5" fmla="*/ 402956 h 759417"/>
              <a:gd name="connsiteX6" fmla="*/ 754251 w 1229532"/>
              <a:gd name="connsiteY6" fmla="*/ 330631 h 759417"/>
              <a:gd name="connsiteX7" fmla="*/ 816244 w 1229532"/>
              <a:gd name="connsiteY7" fmla="*/ 273804 h 759417"/>
              <a:gd name="connsiteX8" fmla="*/ 893736 w 1229532"/>
              <a:gd name="connsiteY8" fmla="*/ 196312 h 759417"/>
              <a:gd name="connsiteX9" fmla="*/ 935065 w 1229532"/>
              <a:gd name="connsiteY9" fmla="*/ 87824 h 759417"/>
              <a:gd name="connsiteX10" fmla="*/ 1028054 w 1229532"/>
              <a:gd name="connsiteY10" fmla="*/ 51662 h 759417"/>
              <a:gd name="connsiteX11" fmla="*/ 1146875 w 1229532"/>
              <a:gd name="connsiteY11" fmla="*/ 15499 h 759417"/>
              <a:gd name="connsiteX12" fmla="*/ 1229532 w 1229532"/>
              <a:gd name="connsiteY12"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532" h="759417">
                <a:moveTo>
                  <a:pt x="0" y="759417"/>
                </a:moveTo>
                <a:cubicBezTo>
                  <a:pt x="18942" y="743057"/>
                  <a:pt x="37885" y="726698"/>
                  <a:pt x="67160" y="707756"/>
                </a:cubicBezTo>
                <a:cubicBezTo>
                  <a:pt x="96435" y="688814"/>
                  <a:pt x="136902" y="662122"/>
                  <a:pt x="175648" y="645763"/>
                </a:cubicBezTo>
                <a:cubicBezTo>
                  <a:pt x="214394" y="629404"/>
                  <a:pt x="261749" y="635430"/>
                  <a:pt x="299634" y="609600"/>
                </a:cubicBezTo>
                <a:cubicBezTo>
                  <a:pt x="337519" y="583770"/>
                  <a:pt x="353017" y="525221"/>
                  <a:pt x="402956" y="490780"/>
                </a:cubicBezTo>
                <a:cubicBezTo>
                  <a:pt x="452895" y="456339"/>
                  <a:pt x="540719" y="429647"/>
                  <a:pt x="599268" y="402956"/>
                </a:cubicBezTo>
                <a:cubicBezTo>
                  <a:pt x="657817" y="376264"/>
                  <a:pt x="718088" y="352156"/>
                  <a:pt x="754251" y="330631"/>
                </a:cubicBezTo>
                <a:cubicBezTo>
                  <a:pt x="790414" y="309106"/>
                  <a:pt x="792996" y="296191"/>
                  <a:pt x="816244" y="273804"/>
                </a:cubicBezTo>
                <a:cubicBezTo>
                  <a:pt x="839492" y="251417"/>
                  <a:pt x="873933" y="227309"/>
                  <a:pt x="893736" y="196312"/>
                </a:cubicBezTo>
                <a:cubicBezTo>
                  <a:pt x="913539" y="165315"/>
                  <a:pt x="912679" y="111932"/>
                  <a:pt x="935065" y="87824"/>
                </a:cubicBezTo>
                <a:cubicBezTo>
                  <a:pt x="957451" y="63716"/>
                  <a:pt x="992752" y="63716"/>
                  <a:pt x="1028054" y="51662"/>
                </a:cubicBezTo>
                <a:cubicBezTo>
                  <a:pt x="1063356" y="39608"/>
                  <a:pt x="1113295" y="24109"/>
                  <a:pt x="1146875" y="15499"/>
                </a:cubicBezTo>
                <a:cubicBezTo>
                  <a:pt x="1180455" y="6889"/>
                  <a:pt x="1204993" y="3444"/>
                  <a:pt x="1229532"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6" name="Freeform 165"/>
          <p:cNvSpPr/>
          <p:nvPr/>
        </p:nvSpPr>
        <p:spPr>
          <a:xfrm>
            <a:off x="3605938" y="3595097"/>
            <a:ext cx="2069113" cy="419006"/>
          </a:xfrm>
          <a:custGeom>
            <a:avLst/>
            <a:gdLst>
              <a:gd name="connsiteX0" fmla="*/ 0 w 2009614"/>
              <a:gd name="connsiteY0" fmla="*/ 32031 h 393666"/>
              <a:gd name="connsiteX1" fmla="*/ 113654 w 2009614"/>
              <a:gd name="connsiteY1" fmla="*/ 83692 h 393666"/>
              <a:gd name="connsiteX2" fmla="*/ 237641 w 2009614"/>
              <a:gd name="connsiteY2" fmla="*/ 192180 h 393666"/>
              <a:gd name="connsiteX3" fmla="*/ 361627 w 2009614"/>
              <a:gd name="connsiteY3" fmla="*/ 228343 h 393666"/>
              <a:gd name="connsiteX4" fmla="*/ 614766 w 2009614"/>
              <a:gd name="connsiteY4" fmla="*/ 264505 h 393666"/>
              <a:gd name="connsiteX5" fmla="*/ 842075 w 2009614"/>
              <a:gd name="connsiteY5" fmla="*/ 367827 h 393666"/>
              <a:gd name="connsiteX6" fmla="*/ 919566 w 2009614"/>
              <a:gd name="connsiteY6" fmla="*/ 321333 h 393666"/>
              <a:gd name="connsiteX7" fmla="*/ 1069383 w 2009614"/>
              <a:gd name="connsiteY7" fmla="*/ 393658 h 393666"/>
              <a:gd name="connsiteX8" fmla="*/ 1198536 w 2009614"/>
              <a:gd name="connsiteY8" fmla="*/ 316166 h 393666"/>
              <a:gd name="connsiteX9" fmla="*/ 1425844 w 2009614"/>
              <a:gd name="connsiteY9" fmla="*/ 285170 h 393666"/>
              <a:gd name="connsiteX10" fmla="*/ 1503336 w 2009614"/>
              <a:gd name="connsiteY10" fmla="*/ 228343 h 393666"/>
              <a:gd name="connsiteX11" fmla="*/ 1529166 w 2009614"/>
              <a:gd name="connsiteY11" fmla="*/ 156017 h 393666"/>
              <a:gd name="connsiteX12" fmla="*/ 1539498 w 2009614"/>
              <a:gd name="connsiteY12" fmla="*/ 114688 h 393666"/>
              <a:gd name="connsiteX13" fmla="*/ 1689315 w 2009614"/>
              <a:gd name="connsiteY13" fmla="*/ 42363 h 393666"/>
              <a:gd name="connsiteX14" fmla="*/ 1828800 w 2009614"/>
              <a:gd name="connsiteY14" fmla="*/ 1034 h 393666"/>
              <a:gd name="connsiteX15" fmla="*/ 2009614 w 2009614"/>
              <a:gd name="connsiteY15" fmla="*/ 16533 h 39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9614" h="393666">
                <a:moveTo>
                  <a:pt x="0" y="32031"/>
                </a:moveTo>
                <a:cubicBezTo>
                  <a:pt x="37023" y="44516"/>
                  <a:pt x="74047" y="57001"/>
                  <a:pt x="113654" y="83692"/>
                </a:cubicBezTo>
                <a:cubicBezTo>
                  <a:pt x="153261" y="110383"/>
                  <a:pt x="196312" y="168072"/>
                  <a:pt x="237641" y="192180"/>
                </a:cubicBezTo>
                <a:cubicBezTo>
                  <a:pt x="278970" y="216288"/>
                  <a:pt x="298773" y="216289"/>
                  <a:pt x="361627" y="228343"/>
                </a:cubicBezTo>
                <a:cubicBezTo>
                  <a:pt x="424481" y="240397"/>
                  <a:pt x="534691" y="241258"/>
                  <a:pt x="614766" y="264505"/>
                </a:cubicBezTo>
                <a:cubicBezTo>
                  <a:pt x="694841" y="287752"/>
                  <a:pt x="791275" y="358356"/>
                  <a:pt x="842075" y="367827"/>
                </a:cubicBezTo>
                <a:cubicBezTo>
                  <a:pt x="892875" y="377298"/>
                  <a:pt x="881681" y="317028"/>
                  <a:pt x="919566" y="321333"/>
                </a:cubicBezTo>
                <a:cubicBezTo>
                  <a:pt x="957451" y="325638"/>
                  <a:pt x="1022888" y="394519"/>
                  <a:pt x="1069383" y="393658"/>
                </a:cubicBezTo>
                <a:cubicBezTo>
                  <a:pt x="1115878" y="392797"/>
                  <a:pt x="1139126" y="334247"/>
                  <a:pt x="1198536" y="316166"/>
                </a:cubicBezTo>
                <a:cubicBezTo>
                  <a:pt x="1257946" y="298085"/>
                  <a:pt x="1375044" y="299807"/>
                  <a:pt x="1425844" y="285170"/>
                </a:cubicBezTo>
                <a:cubicBezTo>
                  <a:pt x="1476644" y="270533"/>
                  <a:pt x="1486116" y="249869"/>
                  <a:pt x="1503336" y="228343"/>
                </a:cubicBezTo>
                <a:cubicBezTo>
                  <a:pt x="1520556" y="206817"/>
                  <a:pt x="1523139" y="174960"/>
                  <a:pt x="1529166" y="156017"/>
                </a:cubicBezTo>
                <a:cubicBezTo>
                  <a:pt x="1535193" y="137075"/>
                  <a:pt x="1512807" y="133630"/>
                  <a:pt x="1539498" y="114688"/>
                </a:cubicBezTo>
                <a:cubicBezTo>
                  <a:pt x="1566189" y="95746"/>
                  <a:pt x="1641098" y="61305"/>
                  <a:pt x="1689315" y="42363"/>
                </a:cubicBezTo>
                <a:cubicBezTo>
                  <a:pt x="1737532" y="23421"/>
                  <a:pt x="1775417" y="5339"/>
                  <a:pt x="1828800" y="1034"/>
                </a:cubicBezTo>
                <a:cubicBezTo>
                  <a:pt x="1882183" y="-3271"/>
                  <a:pt x="1945898" y="6631"/>
                  <a:pt x="2009614" y="16533"/>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7" name="Freeform 166"/>
          <p:cNvSpPr/>
          <p:nvPr/>
        </p:nvSpPr>
        <p:spPr>
          <a:xfrm>
            <a:off x="1912127" y="3878520"/>
            <a:ext cx="1269578" cy="275263"/>
          </a:xfrm>
          <a:custGeom>
            <a:avLst/>
            <a:gdLst>
              <a:gd name="connsiteX0" fmla="*/ 1237329 w 1237329"/>
              <a:gd name="connsiteY0" fmla="*/ 0 h 275263"/>
              <a:gd name="connsiteX1" fmla="*/ 1206736 w 1237329"/>
              <a:gd name="connsiteY1" fmla="*/ 91780 h 275263"/>
              <a:gd name="connsiteX2" fmla="*/ 1176142 w 1237329"/>
              <a:gd name="connsiteY2" fmla="*/ 129172 h 275263"/>
              <a:gd name="connsiteX3" fmla="*/ 1091161 w 1237329"/>
              <a:gd name="connsiteY3" fmla="*/ 129172 h 275263"/>
              <a:gd name="connsiteX4" fmla="*/ 955191 w 1237329"/>
              <a:gd name="connsiteY4" fmla="*/ 125773 h 275263"/>
              <a:gd name="connsiteX5" fmla="*/ 849814 w 1237329"/>
              <a:gd name="connsiteY5" fmla="*/ 203956 h 275263"/>
              <a:gd name="connsiteX6" fmla="*/ 751235 w 1237329"/>
              <a:gd name="connsiteY6" fmla="*/ 207355 h 275263"/>
              <a:gd name="connsiteX7" fmla="*/ 639060 w 1237329"/>
              <a:gd name="connsiteY7" fmla="*/ 258344 h 275263"/>
              <a:gd name="connsiteX8" fmla="*/ 503090 w 1237329"/>
              <a:gd name="connsiteY8" fmla="*/ 268542 h 275263"/>
              <a:gd name="connsiteX9" fmla="*/ 411310 w 1237329"/>
              <a:gd name="connsiteY9" fmla="*/ 163165 h 275263"/>
              <a:gd name="connsiteX10" fmla="*/ 278739 w 1237329"/>
              <a:gd name="connsiteY10" fmla="*/ 156366 h 275263"/>
              <a:gd name="connsiteX11" fmla="*/ 101977 w 1237329"/>
              <a:gd name="connsiteY11" fmla="*/ 251545 h 275263"/>
              <a:gd name="connsiteX12" fmla="*/ 0 w 1237329"/>
              <a:gd name="connsiteY12" fmla="*/ 268542 h 27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329" h="275263">
                <a:moveTo>
                  <a:pt x="1237329" y="0"/>
                </a:moveTo>
                <a:cubicBezTo>
                  <a:pt x="1227131" y="35125"/>
                  <a:pt x="1216934" y="70251"/>
                  <a:pt x="1206736" y="91780"/>
                </a:cubicBezTo>
                <a:cubicBezTo>
                  <a:pt x="1196538" y="113309"/>
                  <a:pt x="1195404" y="122940"/>
                  <a:pt x="1176142" y="129172"/>
                </a:cubicBezTo>
                <a:cubicBezTo>
                  <a:pt x="1156879" y="135404"/>
                  <a:pt x="1091161" y="129172"/>
                  <a:pt x="1091161" y="129172"/>
                </a:cubicBezTo>
                <a:cubicBezTo>
                  <a:pt x="1054336" y="128606"/>
                  <a:pt x="995415" y="113309"/>
                  <a:pt x="955191" y="125773"/>
                </a:cubicBezTo>
                <a:cubicBezTo>
                  <a:pt x="914967" y="138237"/>
                  <a:pt x="883807" y="190359"/>
                  <a:pt x="849814" y="203956"/>
                </a:cubicBezTo>
                <a:cubicBezTo>
                  <a:pt x="815821" y="217553"/>
                  <a:pt x="786361" y="198290"/>
                  <a:pt x="751235" y="207355"/>
                </a:cubicBezTo>
                <a:cubicBezTo>
                  <a:pt x="716109" y="216420"/>
                  <a:pt x="680417" y="248146"/>
                  <a:pt x="639060" y="258344"/>
                </a:cubicBezTo>
                <a:cubicBezTo>
                  <a:pt x="597703" y="268542"/>
                  <a:pt x="541048" y="284405"/>
                  <a:pt x="503090" y="268542"/>
                </a:cubicBezTo>
                <a:cubicBezTo>
                  <a:pt x="465132" y="252679"/>
                  <a:pt x="448702" y="181861"/>
                  <a:pt x="411310" y="163165"/>
                </a:cubicBezTo>
                <a:cubicBezTo>
                  <a:pt x="373918" y="144469"/>
                  <a:pt x="330294" y="141636"/>
                  <a:pt x="278739" y="156366"/>
                </a:cubicBezTo>
                <a:cubicBezTo>
                  <a:pt x="227184" y="171096"/>
                  <a:pt x="148433" y="232849"/>
                  <a:pt x="101977" y="251545"/>
                </a:cubicBezTo>
                <a:cubicBezTo>
                  <a:pt x="55521" y="270241"/>
                  <a:pt x="27760" y="269391"/>
                  <a:pt x="0" y="268542"/>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8" name="Freeform 167"/>
          <p:cNvSpPr/>
          <p:nvPr/>
        </p:nvSpPr>
        <p:spPr>
          <a:xfrm>
            <a:off x="2195593" y="3163636"/>
            <a:ext cx="1410346" cy="475282"/>
          </a:xfrm>
          <a:custGeom>
            <a:avLst/>
            <a:gdLst>
              <a:gd name="connsiteX0" fmla="*/ 1410346 w 1410346"/>
              <a:gd name="connsiteY0" fmla="*/ 475282 h 475282"/>
              <a:gd name="connsiteX1" fmla="*/ 1270861 w 1410346"/>
              <a:gd name="connsiteY1" fmla="*/ 433953 h 475282"/>
              <a:gd name="connsiteX2" fmla="*/ 1172705 w 1410346"/>
              <a:gd name="connsiteY2" fmla="*/ 366793 h 475282"/>
              <a:gd name="connsiteX3" fmla="*/ 1079715 w 1410346"/>
              <a:gd name="connsiteY3" fmla="*/ 371959 h 475282"/>
              <a:gd name="connsiteX4" fmla="*/ 1028054 w 1410346"/>
              <a:gd name="connsiteY4" fmla="*/ 346129 h 475282"/>
              <a:gd name="connsiteX5" fmla="*/ 893736 w 1410346"/>
              <a:gd name="connsiteY5" fmla="*/ 263471 h 475282"/>
              <a:gd name="connsiteX6" fmla="*/ 800746 w 1410346"/>
              <a:gd name="connsiteY6" fmla="*/ 263471 h 475282"/>
              <a:gd name="connsiteX7" fmla="*/ 774915 w 1410346"/>
              <a:gd name="connsiteY7" fmla="*/ 242807 h 475282"/>
              <a:gd name="connsiteX8" fmla="*/ 712922 w 1410346"/>
              <a:gd name="connsiteY8" fmla="*/ 268637 h 475282"/>
              <a:gd name="connsiteX9" fmla="*/ 552773 w 1410346"/>
              <a:gd name="connsiteY9" fmla="*/ 165315 h 475282"/>
              <a:gd name="connsiteX10" fmla="*/ 346129 w 1410346"/>
              <a:gd name="connsiteY10" fmla="*/ 103322 h 475282"/>
              <a:gd name="connsiteX11" fmla="*/ 227309 w 1410346"/>
              <a:gd name="connsiteY11" fmla="*/ 123987 h 475282"/>
              <a:gd name="connsiteX12" fmla="*/ 87824 w 1410346"/>
              <a:gd name="connsiteY12" fmla="*/ 51661 h 475282"/>
              <a:gd name="connsiteX13" fmla="*/ 0 w 1410346"/>
              <a:gd name="connsiteY13" fmla="*/ 0 h 4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346" h="475282">
                <a:moveTo>
                  <a:pt x="1410346" y="475282"/>
                </a:moveTo>
                <a:cubicBezTo>
                  <a:pt x="1360407" y="463658"/>
                  <a:pt x="1310468" y="452034"/>
                  <a:pt x="1270861" y="433953"/>
                </a:cubicBezTo>
                <a:cubicBezTo>
                  <a:pt x="1231254" y="415872"/>
                  <a:pt x="1204563" y="377125"/>
                  <a:pt x="1172705" y="366793"/>
                </a:cubicBezTo>
                <a:cubicBezTo>
                  <a:pt x="1140847" y="356461"/>
                  <a:pt x="1103823" y="375403"/>
                  <a:pt x="1079715" y="371959"/>
                </a:cubicBezTo>
                <a:cubicBezTo>
                  <a:pt x="1055607" y="368515"/>
                  <a:pt x="1059050" y="364210"/>
                  <a:pt x="1028054" y="346129"/>
                </a:cubicBezTo>
                <a:cubicBezTo>
                  <a:pt x="997058" y="328048"/>
                  <a:pt x="931621" y="277247"/>
                  <a:pt x="893736" y="263471"/>
                </a:cubicBezTo>
                <a:cubicBezTo>
                  <a:pt x="855851" y="249695"/>
                  <a:pt x="820549" y="266915"/>
                  <a:pt x="800746" y="263471"/>
                </a:cubicBezTo>
                <a:cubicBezTo>
                  <a:pt x="780942" y="260027"/>
                  <a:pt x="789552" y="241946"/>
                  <a:pt x="774915" y="242807"/>
                </a:cubicBezTo>
                <a:cubicBezTo>
                  <a:pt x="760278" y="243668"/>
                  <a:pt x="749946" y="281552"/>
                  <a:pt x="712922" y="268637"/>
                </a:cubicBezTo>
                <a:cubicBezTo>
                  <a:pt x="675898" y="255722"/>
                  <a:pt x="613905" y="192867"/>
                  <a:pt x="552773" y="165315"/>
                </a:cubicBezTo>
                <a:cubicBezTo>
                  <a:pt x="491641" y="137763"/>
                  <a:pt x="400373" y="110210"/>
                  <a:pt x="346129" y="103322"/>
                </a:cubicBezTo>
                <a:cubicBezTo>
                  <a:pt x="291885" y="96434"/>
                  <a:pt x="270360" y="132597"/>
                  <a:pt x="227309" y="123987"/>
                </a:cubicBezTo>
                <a:cubicBezTo>
                  <a:pt x="184258" y="115377"/>
                  <a:pt x="125709" y="72326"/>
                  <a:pt x="87824" y="51661"/>
                </a:cubicBezTo>
                <a:cubicBezTo>
                  <a:pt x="49939" y="30996"/>
                  <a:pt x="24969" y="15498"/>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9" name="Freeform 168"/>
          <p:cNvSpPr/>
          <p:nvPr/>
        </p:nvSpPr>
        <p:spPr>
          <a:xfrm>
            <a:off x="2438400" y="1175207"/>
            <a:ext cx="1110712" cy="2469396"/>
          </a:xfrm>
          <a:custGeom>
            <a:avLst/>
            <a:gdLst>
              <a:gd name="connsiteX0" fmla="*/ 1110712 w 1110712"/>
              <a:gd name="connsiteY0" fmla="*/ 2469396 h 2469396"/>
              <a:gd name="connsiteX1" fmla="*/ 1012556 w 1110712"/>
              <a:gd name="connsiteY1" fmla="*/ 2304081 h 2469396"/>
              <a:gd name="connsiteX2" fmla="*/ 1053885 w 1110712"/>
              <a:gd name="connsiteY2" fmla="*/ 2216257 h 2469396"/>
              <a:gd name="connsiteX3" fmla="*/ 1002224 w 1110712"/>
              <a:gd name="connsiteY3" fmla="*/ 2149098 h 2469396"/>
              <a:gd name="connsiteX4" fmla="*/ 909234 w 1110712"/>
              <a:gd name="connsiteY4" fmla="*/ 2143932 h 2469396"/>
              <a:gd name="connsiteX5" fmla="*/ 857573 w 1110712"/>
              <a:gd name="connsiteY5" fmla="*/ 1963118 h 2469396"/>
              <a:gd name="connsiteX6" fmla="*/ 774915 w 1110712"/>
              <a:gd name="connsiteY6" fmla="*/ 1854630 h 2469396"/>
              <a:gd name="connsiteX7" fmla="*/ 666427 w 1110712"/>
              <a:gd name="connsiteY7" fmla="*/ 1792637 h 2469396"/>
              <a:gd name="connsiteX8" fmla="*/ 666427 w 1110712"/>
              <a:gd name="connsiteY8" fmla="*/ 1699647 h 2469396"/>
              <a:gd name="connsiteX9" fmla="*/ 697424 w 1110712"/>
              <a:gd name="connsiteY9" fmla="*/ 1498169 h 2469396"/>
              <a:gd name="connsiteX10" fmla="*/ 656095 w 1110712"/>
              <a:gd name="connsiteY10" fmla="*/ 1415512 h 2469396"/>
              <a:gd name="connsiteX11" fmla="*/ 656095 w 1110712"/>
              <a:gd name="connsiteY11" fmla="*/ 1193369 h 2469396"/>
              <a:gd name="connsiteX12" fmla="*/ 671593 w 1110712"/>
              <a:gd name="connsiteY12" fmla="*/ 1033220 h 2469396"/>
              <a:gd name="connsiteX13" fmla="*/ 619932 w 1110712"/>
              <a:gd name="connsiteY13" fmla="*/ 945396 h 2469396"/>
              <a:gd name="connsiteX14" fmla="*/ 454617 w 1110712"/>
              <a:gd name="connsiteY14" fmla="*/ 588935 h 2469396"/>
              <a:gd name="connsiteX15" fmla="*/ 335797 w 1110712"/>
              <a:gd name="connsiteY15" fmla="*/ 485613 h 2469396"/>
              <a:gd name="connsiteX16" fmla="*/ 191146 w 1110712"/>
              <a:gd name="connsiteY16" fmla="*/ 258305 h 2469396"/>
              <a:gd name="connsiteX17" fmla="*/ 67159 w 1110712"/>
              <a:gd name="connsiteY17" fmla="*/ 191146 h 2469396"/>
              <a:gd name="connsiteX18" fmla="*/ 0 w 1110712"/>
              <a:gd name="connsiteY18" fmla="*/ 0 h 24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712" h="2469396">
                <a:moveTo>
                  <a:pt x="1110712" y="2469396"/>
                </a:moveTo>
                <a:cubicBezTo>
                  <a:pt x="1066369" y="2407833"/>
                  <a:pt x="1022027" y="2346271"/>
                  <a:pt x="1012556" y="2304081"/>
                </a:cubicBezTo>
                <a:cubicBezTo>
                  <a:pt x="1003085" y="2261891"/>
                  <a:pt x="1055607" y="2242087"/>
                  <a:pt x="1053885" y="2216257"/>
                </a:cubicBezTo>
                <a:cubicBezTo>
                  <a:pt x="1052163" y="2190427"/>
                  <a:pt x="1026332" y="2161152"/>
                  <a:pt x="1002224" y="2149098"/>
                </a:cubicBezTo>
                <a:cubicBezTo>
                  <a:pt x="978116" y="2137044"/>
                  <a:pt x="933342" y="2174929"/>
                  <a:pt x="909234" y="2143932"/>
                </a:cubicBezTo>
                <a:cubicBezTo>
                  <a:pt x="885126" y="2112935"/>
                  <a:pt x="879959" y="2011335"/>
                  <a:pt x="857573" y="1963118"/>
                </a:cubicBezTo>
                <a:cubicBezTo>
                  <a:pt x="835187" y="1914901"/>
                  <a:pt x="806773" y="1883043"/>
                  <a:pt x="774915" y="1854630"/>
                </a:cubicBezTo>
                <a:cubicBezTo>
                  <a:pt x="743057" y="1826217"/>
                  <a:pt x="684508" y="1818467"/>
                  <a:pt x="666427" y="1792637"/>
                </a:cubicBezTo>
                <a:cubicBezTo>
                  <a:pt x="648346" y="1766807"/>
                  <a:pt x="661261" y="1748725"/>
                  <a:pt x="666427" y="1699647"/>
                </a:cubicBezTo>
                <a:cubicBezTo>
                  <a:pt x="671593" y="1650569"/>
                  <a:pt x="699146" y="1545525"/>
                  <a:pt x="697424" y="1498169"/>
                </a:cubicBezTo>
                <a:cubicBezTo>
                  <a:pt x="695702" y="1450813"/>
                  <a:pt x="662983" y="1466312"/>
                  <a:pt x="656095" y="1415512"/>
                </a:cubicBezTo>
                <a:cubicBezTo>
                  <a:pt x="649207" y="1364712"/>
                  <a:pt x="653512" y="1257084"/>
                  <a:pt x="656095" y="1193369"/>
                </a:cubicBezTo>
                <a:cubicBezTo>
                  <a:pt x="658678" y="1129654"/>
                  <a:pt x="677620" y="1074549"/>
                  <a:pt x="671593" y="1033220"/>
                </a:cubicBezTo>
                <a:cubicBezTo>
                  <a:pt x="665566" y="991891"/>
                  <a:pt x="656095" y="1019443"/>
                  <a:pt x="619932" y="945396"/>
                </a:cubicBezTo>
                <a:cubicBezTo>
                  <a:pt x="583769" y="871348"/>
                  <a:pt x="501973" y="665565"/>
                  <a:pt x="454617" y="588935"/>
                </a:cubicBezTo>
                <a:cubicBezTo>
                  <a:pt x="407261" y="512304"/>
                  <a:pt x="379709" y="540718"/>
                  <a:pt x="335797" y="485613"/>
                </a:cubicBezTo>
                <a:cubicBezTo>
                  <a:pt x="291885" y="430508"/>
                  <a:pt x="235919" y="307383"/>
                  <a:pt x="191146" y="258305"/>
                </a:cubicBezTo>
                <a:cubicBezTo>
                  <a:pt x="146373" y="209227"/>
                  <a:pt x="99017" y="234197"/>
                  <a:pt x="67159" y="191146"/>
                </a:cubicBezTo>
                <a:cubicBezTo>
                  <a:pt x="35301" y="148095"/>
                  <a:pt x="17650" y="74047"/>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70" name="Freeform 169"/>
          <p:cNvSpPr/>
          <p:nvPr/>
        </p:nvSpPr>
        <p:spPr>
          <a:xfrm>
            <a:off x="3587194" y="2828359"/>
            <a:ext cx="189226" cy="826577"/>
          </a:xfrm>
          <a:custGeom>
            <a:avLst/>
            <a:gdLst>
              <a:gd name="connsiteX0" fmla="*/ 3247 w 189226"/>
              <a:gd name="connsiteY0" fmla="*/ 826577 h 826577"/>
              <a:gd name="connsiteX1" fmla="*/ 8413 w 189226"/>
              <a:gd name="connsiteY1" fmla="*/ 697424 h 826577"/>
              <a:gd name="connsiteX2" fmla="*/ 75572 w 189226"/>
              <a:gd name="connsiteY2" fmla="*/ 444285 h 826577"/>
              <a:gd name="connsiteX3" fmla="*/ 39409 w 189226"/>
              <a:gd name="connsiteY3" fmla="*/ 320299 h 826577"/>
              <a:gd name="connsiteX4" fmla="*/ 127233 w 189226"/>
              <a:gd name="connsiteY4" fmla="*/ 201478 h 826577"/>
              <a:gd name="connsiteX5" fmla="*/ 189226 w 189226"/>
              <a:gd name="connsiteY5" fmla="*/ 0 h 8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26" h="826577">
                <a:moveTo>
                  <a:pt x="3247" y="826577"/>
                </a:moveTo>
                <a:cubicBezTo>
                  <a:pt x="-197" y="793858"/>
                  <a:pt x="-3641" y="761139"/>
                  <a:pt x="8413" y="697424"/>
                </a:cubicBezTo>
                <a:cubicBezTo>
                  <a:pt x="20467" y="633709"/>
                  <a:pt x="70406" y="507139"/>
                  <a:pt x="75572" y="444285"/>
                </a:cubicBezTo>
                <a:cubicBezTo>
                  <a:pt x="80738" y="381431"/>
                  <a:pt x="30799" y="360767"/>
                  <a:pt x="39409" y="320299"/>
                </a:cubicBezTo>
                <a:cubicBezTo>
                  <a:pt x="48019" y="279831"/>
                  <a:pt x="102264" y="254861"/>
                  <a:pt x="127233" y="201478"/>
                </a:cubicBezTo>
                <a:cubicBezTo>
                  <a:pt x="152203" y="148095"/>
                  <a:pt x="170714" y="74047"/>
                  <a:pt x="18922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2" name="TextBox 1"/>
          <p:cNvSpPr txBox="1"/>
          <p:nvPr/>
        </p:nvSpPr>
        <p:spPr>
          <a:xfrm>
            <a:off x="5508104" y="253483"/>
            <a:ext cx="3334042" cy="400110"/>
          </a:xfrm>
          <a:prstGeom prst="rect">
            <a:avLst/>
          </a:prstGeom>
          <a:noFill/>
        </p:spPr>
        <p:txBody>
          <a:bodyPr wrap="square" rtlCol="0">
            <a:spAutoFit/>
          </a:bodyPr>
          <a:lstStyle/>
          <a:p>
            <a:pPr marL="0" marR="0" lvl="0" indent="0" algn="r" defTabSz="914400" rtl="0" eaLnBrk="1" fontAlgn="auto" latinLnBrk="0" hangingPunct="1">
              <a:lnSpc>
                <a:spcPts val="24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13A2A6"/>
                </a:solidFill>
                <a:effectLst/>
                <a:uLnTx/>
                <a:uFillTx/>
                <a:latin typeface="VIC"/>
                <a:ea typeface="+mn-ea"/>
                <a:cs typeface="Calibri" pitchFamily="34" charset="0"/>
              </a:rPr>
              <a:t>Regional Rail Revival</a:t>
            </a:r>
          </a:p>
        </p:txBody>
      </p:sp>
      <p:sp>
        <p:nvSpPr>
          <p:cNvPr id="95" name="TextBox 94"/>
          <p:cNvSpPr txBox="1"/>
          <p:nvPr/>
        </p:nvSpPr>
        <p:spPr>
          <a:xfrm>
            <a:off x="1547664" y="3090770"/>
            <a:ext cx="650236"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ARARAT</a:t>
            </a:r>
          </a:p>
        </p:txBody>
      </p:sp>
      <p:sp>
        <p:nvSpPr>
          <p:cNvPr id="98" name="Oval 97"/>
          <p:cNvSpPr/>
          <p:nvPr/>
        </p:nvSpPr>
        <p:spPr>
          <a:xfrm>
            <a:off x="1879900" y="4151158"/>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5" name="Oval 114"/>
          <p:cNvSpPr/>
          <p:nvPr/>
        </p:nvSpPr>
        <p:spPr>
          <a:xfrm>
            <a:off x="3131840" y="3867894"/>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6" name="Oval 115"/>
          <p:cNvSpPr/>
          <p:nvPr/>
        </p:nvSpPr>
        <p:spPr>
          <a:xfrm>
            <a:off x="2143900" y="31521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7" name="Oval 116"/>
          <p:cNvSpPr/>
          <p:nvPr/>
        </p:nvSpPr>
        <p:spPr>
          <a:xfrm>
            <a:off x="2843808" y="34125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8" name="Oval 117"/>
          <p:cNvSpPr/>
          <p:nvPr/>
        </p:nvSpPr>
        <p:spPr>
          <a:xfrm>
            <a:off x="3071116" y="259864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9" name="TextBox 118"/>
          <p:cNvSpPr txBox="1"/>
          <p:nvPr/>
        </p:nvSpPr>
        <p:spPr>
          <a:xfrm>
            <a:off x="2035319" y="2537230"/>
            <a:ext cx="1096521"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BENDIGO</a:t>
            </a:r>
          </a:p>
        </p:txBody>
      </p:sp>
      <p:sp>
        <p:nvSpPr>
          <p:cNvPr id="120" name="TextBox 119"/>
          <p:cNvSpPr txBox="1"/>
          <p:nvPr/>
        </p:nvSpPr>
        <p:spPr>
          <a:xfrm>
            <a:off x="2143900" y="3464523"/>
            <a:ext cx="7539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BALLARAT</a:t>
            </a:r>
          </a:p>
        </p:txBody>
      </p:sp>
      <p:sp>
        <p:nvSpPr>
          <p:cNvPr id="121" name="TextBox 120"/>
          <p:cNvSpPr txBox="1"/>
          <p:nvPr/>
        </p:nvSpPr>
        <p:spPr>
          <a:xfrm>
            <a:off x="809608" y="4211546"/>
            <a:ext cx="117832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WARRNAMBOOL</a:t>
            </a:r>
          </a:p>
        </p:txBody>
      </p:sp>
      <p:sp>
        <p:nvSpPr>
          <p:cNvPr id="122" name="TextBox 121"/>
          <p:cNvSpPr txBox="1"/>
          <p:nvPr/>
        </p:nvSpPr>
        <p:spPr>
          <a:xfrm>
            <a:off x="3128192" y="3921894"/>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GEELONG</a:t>
            </a:r>
          </a:p>
        </p:txBody>
      </p:sp>
      <p:sp>
        <p:nvSpPr>
          <p:cNvPr id="123" name="Oval 122"/>
          <p:cNvSpPr/>
          <p:nvPr/>
        </p:nvSpPr>
        <p:spPr>
          <a:xfrm>
            <a:off x="5028780" y="199301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4" name="TextBox 123"/>
          <p:cNvSpPr txBox="1"/>
          <p:nvPr/>
        </p:nvSpPr>
        <p:spPr>
          <a:xfrm>
            <a:off x="5082780" y="1931597"/>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ALBURY</a:t>
            </a:r>
          </a:p>
        </p:txBody>
      </p:sp>
      <p:sp>
        <p:nvSpPr>
          <p:cNvPr id="125" name="Oval 124"/>
          <p:cNvSpPr/>
          <p:nvPr/>
        </p:nvSpPr>
        <p:spPr>
          <a:xfrm>
            <a:off x="2398766" y="114117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6" name="TextBox 125"/>
          <p:cNvSpPr txBox="1"/>
          <p:nvPr/>
        </p:nvSpPr>
        <p:spPr>
          <a:xfrm>
            <a:off x="2452766" y="1079754"/>
            <a:ext cx="78707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SWAN HILL</a:t>
            </a:r>
          </a:p>
        </p:txBody>
      </p:sp>
      <p:sp>
        <p:nvSpPr>
          <p:cNvPr id="127" name="Oval 126"/>
          <p:cNvSpPr/>
          <p:nvPr/>
        </p:nvSpPr>
        <p:spPr>
          <a:xfrm>
            <a:off x="3446612" y="2028487"/>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8" name="TextBox 127"/>
          <p:cNvSpPr txBox="1"/>
          <p:nvPr/>
        </p:nvSpPr>
        <p:spPr>
          <a:xfrm>
            <a:off x="3128192" y="1844748"/>
            <a:ext cx="68408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ECHUCA</a:t>
            </a:r>
          </a:p>
        </p:txBody>
      </p:sp>
      <p:sp>
        <p:nvSpPr>
          <p:cNvPr id="129" name="Oval 128"/>
          <p:cNvSpPr/>
          <p:nvPr/>
        </p:nvSpPr>
        <p:spPr>
          <a:xfrm>
            <a:off x="2695976" y="2868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0" name="TextBox 129"/>
          <p:cNvSpPr txBox="1"/>
          <p:nvPr/>
        </p:nvSpPr>
        <p:spPr>
          <a:xfrm>
            <a:off x="1859614" y="2755090"/>
            <a:ext cx="99615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MARYBOROUGH</a:t>
            </a:r>
          </a:p>
        </p:txBody>
      </p:sp>
      <p:sp>
        <p:nvSpPr>
          <p:cNvPr id="131" name="Oval 130"/>
          <p:cNvSpPr/>
          <p:nvPr/>
        </p:nvSpPr>
        <p:spPr>
          <a:xfrm>
            <a:off x="3685612" y="2922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2" name="TextBox 131"/>
          <p:cNvSpPr txBox="1"/>
          <p:nvPr/>
        </p:nvSpPr>
        <p:spPr>
          <a:xfrm>
            <a:off x="3739612" y="2877462"/>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SEYMOUR</a:t>
            </a:r>
          </a:p>
        </p:txBody>
      </p:sp>
      <p:sp>
        <p:nvSpPr>
          <p:cNvPr id="133" name="Oval 132"/>
          <p:cNvSpPr/>
          <p:nvPr/>
        </p:nvSpPr>
        <p:spPr>
          <a:xfrm>
            <a:off x="4027656" y="382362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4" name="TextBox 133"/>
          <p:cNvSpPr txBox="1"/>
          <p:nvPr/>
        </p:nvSpPr>
        <p:spPr>
          <a:xfrm>
            <a:off x="3923928" y="3592201"/>
            <a:ext cx="76036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WARRAGUL</a:t>
            </a:r>
          </a:p>
        </p:txBody>
      </p:sp>
      <p:sp>
        <p:nvSpPr>
          <p:cNvPr id="135" name="Oval 134"/>
          <p:cNvSpPr/>
          <p:nvPr/>
        </p:nvSpPr>
        <p:spPr>
          <a:xfrm>
            <a:off x="5561854" y="359545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6" name="TextBox 135"/>
          <p:cNvSpPr txBox="1"/>
          <p:nvPr/>
        </p:nvSpPr>
        <p:spPr>
          <a:xfrm>
            <a:off x="5627669" y="3556556"/>
            <a:ext cx="90036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BAIRNSDALE</a:t>
            </a:r>
          </a:p>
        </p:txBody>
      </p:sp>
      <p:sp>
        <p:nvSpPr>
          <p:cNvPr id="137" name="Oval 136"/>
          <p:cNvSpPr/>
          <p:nvPr/>
        </p:nvSpPr>
        <p:spPr>
          <a:xfrm>
            <a:off x="5037634" y="382925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8" name="TextBox 137"/>
          <p:cNvSpPr txBox="1"/>
          <p:nvPr/>
        </p:nvSpPr>
        <p:spPr>
          <a:xfrm>
            <a:off x="5091634" y="3767840"/>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SALE</a:t>
            </a:r>
          </a:p>
        </p:txBody>
      </p:sp>
      <p:sp>
        <p:nvSpPr>
          <p:cNvPr id="139" name="Oval 138"/>
          <p:cNvSpPr/>
          <p:nvPr/>
        </p:nvSpPr>
        <p:spPr>
          <a:xfrm>
            <a:off x="4630296" y="398331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0" name="TextBox 139"/>
          <p:cNvSpPr txBox="1"/>
          <p:nvPr/>
        </p:nvSpPr>
        <p:spPr>
          <a:xfrm>
            <a:off x="4684296" y="3969679"/>
            <a:ext cx="823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TRARALGON</a:t>
            </a:r>
          </a:p>
        </p:txBody>
      </p:sp>
      <p:sp>
        <p:nvSpPr>
          <p:cNvPr id="141" name="Oval 140"/>
          <p:cNvSpPr/>
          <p:nvPr/>
        </p:nvSpPr>
        <p:spPr>
          <a:xfrm>
            <a:off x="3501608" y="359350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2" name="Oval 141"/>
          <p:cNvSpPr/>
          <p:nvPr/>
        </p:nvSpPr>
        <p:spPr>
          <a:xfrm>
            <a:off x="3951959" y="231684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3" name="TextBox 142"/>
          <p:cNvSpPr txBox="1"/>
          <p:nvPr/>
        </p:nvSpPr>
        <p:spPr>
          <a:xfrm>
            <a:off x="3616420" y="2115711"/>
            <a:ext cx="89038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SHEPPARTON</a:t>
            </a:r>
          </a:p>
        </p:txBody>
      </p:sp>
      <p:sp>
        <p:nvSpPr>
          <p:cNvPr id="145" name="Oval 144"/>
          <p:cNvSpPr/>
          <p:nvPr/>
        </p:nvSpPr>
        <p:spPr>
          <a:xfrm>
            <a:off x="3062261" y="336506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1</a:t>
            </a:r>
          </a:p>
        </p:txBody>
      </p:sp>
      <p:sp>
        <p:nvSpPr>
          <p:cNvPr id="146" name="Oval 145"/>
          <p:cNvSpPr/>
          <p:nvPr/>
        </p:nvSpPr>
        <p:spPr>
          <a:xfrm>
            <a:off x="3119058" y="257642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48" name="Oval 147"/>
          <p:cNvSpPr/>
          <p:nvPr/>
        </p:nvSpPr>
        <p:spPr>
          <a:xfrm>
            <a:off x="5234685" y="355184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5</a:t>
            </a:r>
          </a:p>
        </p:txBody>
      </p:sp>
      <p:sp>
        <p:nvSpPr>
          <p:cNvPr id="149" name="Oval 148"/>
          <p:cNvSpPr/>
          <p:nvPr/>
        </p:nvSpPr>
        <p:spPr>
          <a:xfrm>
            <a:off x="3287160" y="2202543"/>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50" name="Oval 149"/>
          <p:cNvSpPr/>
          <p:nvPr/>
        </p:nvSpPr>
        <p:spPr>
          <a:xfrm>
            <a:off x="4420542" y="229082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6</a:t>
            </a:r>
          </a:p>
        </p:txBody>
      </p:sp>
      <p:sp>
        <p:nvSpPr>
          <p:cNvPr id="152" name="Oval 151"/>
          <p:cNvSpPr/>
          <p:nvPr/>
        </p:nvSpPr>
        <p:spPr>
          <a:xfrm>
            <a:off x="4214773" y="381957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4</a:t>
            </a:r>
          </a:p>
        </p:txBody>
      </p:sp>
      <p:sp>
        <p:nvSpPr>
          <p:cNvPr id="3" name="Freeform 2"/>
          <p:cNvSpPr/>
          <p:nvPr/>
        </p:nvSpPr>
        <p:spPr>
          <a:xfrm>
            <a:off x="3769289" y="2341266"/>
            <a:ext cx="194786" cy="477297"/>
          </a:xfrm>
          <a:custGeom>
            <a:avLst/>
            <a:gdLst>
              <a:gd name="connsiteX0" fmla="*/ 3867 w 194786"/>
              <a:gd name="connsiteY0" fmla="*/ 477297 h 477297"/>
              <a:gd name="connsiteX1" fmla="*/ 3867 w 194786"/>
              <a:gd name="connsiteY1" fmla="*/ 411982 h 477297"/>
              <a:gd name="connsiteX2" fmla="*/ 44060 w 194786"/>
              <a:gd name="connsiteY2" fmla="*/ 291402 h 477297"/>
              <a:gd name="connsiteX3" fmla="*/ 99326 w 194786"/>
              <a:gd name="connsiteY3" fmla="*/ 185894 h 477297"/>
              <a:gd name="connsiteX4" fmla="*/ 124447 w 194786"/>
              <a:gd name="connsiteY4" fmla="*/ 70338 h 477297"/>
              <a:gd name="connsiteX5" fmla="*/ 124447 w 194786"/>
              <a:gd name="connsiteY5" fmla="*/ 20097 h 477297"/>
              <a:gd name="connsiteX6" fmla="*/ 194786 w 194786"/>
              <a:gd name="connsiteY6" fmla="*/ 0 h 47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86" h="477297">
                <a:moveTo>
                  <a:pt x="3867" y="477297"/>
                </a:moveTo>
                <a:cubicBezTo>
                  <a:pt x="517" y="460130"/>
                  <a:pt x="-2832" y="442964"/>
                  <a:pt x="3867" y="411982"/>
                </a:cubicBezTo>
                <a:cubicBezTo>
                  <a:pt x="10566" y="381000"/>
                  <a:pt x="28150" y="329083"/>
                  <a:pt x="44060" y="291402"/>
                </a:cubicBezTo>
                <a:cubicBezTo>
                  <a:pt x="59970" y="253721"/>
                  <a:pt x="85928" y="222738"/>
                  <a:pt x="99326" y="185894"/>
                </a:cubicBezTo>
                <a:cubicBezTo>
                  <a:pt x="112724" y="149050"/>
                  <a:pt x="120260" y="97971"/>
                  <a:pt x="124447" y="70338"/>
                </a:cubicBezTo>
                <a:cubicBezTo>
                  <a:pt x="128634" y="42705"/>
                  <a:pt x="112724" y="31820"/>
                  <a:pt x="124447" y="20097"/>
                </a:cubicBezTo>
                <a:cubicBezTo>
                  <a:pt x="136170" y="8374"/>
                  <a:pt x="165478" y="4187"/>
                  <a:pt x="19478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4" name="Table 3">
            <a:extLst>
              <a:ext uri="{FF2B5EF4-FFF2-40B4-BE49-F238E27FC236}">
                <a16:creationId xmlns:a16="http://schemas.microsoft.com/office/drawing/2014/main" id="{CA468559-4F4A-4C35-BA8D-A01D4381121C}"/>
              </a:ext>
            </a:extLst>
          </p:cNvPr>
          <p:cNvGraphicFramePr>
            <a:graphicFrameLocks noGrp="1"/>
          </p:cNvGraphicFramePr>
          <p:nvPr>
            <p:extLst>
              <p:ext uri="{D42A27DB-BD31-4B8C-83A1-F6EECF244321}">
                <p14:modId xmlns:p14="http://schemas.microsoft.com/office/powerpoint/2010/main" val="884991950"/>
              </p:ext>
            </p:extLst>
          </p:nvPr>
        </p:nvGraphicFramePr>
        <p:xfrm>
          <a:off x="6705015" y="834275"/>
          <a:ext cx="2117588" cy="3105241"/>
        </p:xfrm>
        <a:graphic>
          <a:graphicData uri="http://schemas.openxmlformats.org/drawingml/2006/table">
            <a:tbl>
              <a:tblPr>
                <a:tableStyleId>{073A0DAA-6AF3-43AB-8588-CEC1D06C72B9}</a:tableStyleId>
              </a:tblPr>
              <a:tblGrid>
                <a:gridCol w="269366">
                  <a:extLst>
                    <a:ext uri="{9D8B030D-6E8A-4147-A177-3AD203B41FA5}">
                      <a16:colId xmlns:a16="http://schemas.microsoft.com/office/drawing/2014/main" val="108009456"/>
                    </a:ext>
                  </a:extLst>
                </a:gridCol>
                <a:gridCol w="1848222">
                  <a:extLst>
                    <a:ext uri="{9D8B030D-6E8A-4147-A177-3AD203B41FA5}">
                      <a16:colId xmlns:a16="http://schemas.microsoft.com/office/drawing/2014/main" val="2963301015"/>
                    </a:ext>
                  </a:extLst>
                </a:gridCol>
              </a:tblGrid>
              <a:tr h="216024">
                <a:tc>
                  <a:txBody>
                    <a:bodyPr/>
                    <a:lstStyle/>
                    <a:p>
                      <a:pPr>
                        <a:lnSpc>
                          <a:spcPct val="107000"/>
                        </a:lnSpc>
                        <a:spcAft>
                          <a:spcPts val="0"/>
                        </a:spcAft>
                      </a:pPr>
                      <a:r>
                        <a:rPr lang="en-AU" sz="900" dirty="0">
                          <a:effectLst/>
                        </a:rPr>
                        <a:t>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Ballarat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262790279"/>
                  </a:ext>
                </a:extLst>
              </a:tr>
              <a:tr h="228168">
                <a:tc>
                  <a:txBody>
                    <a:bodyPr/>
                    <a:lstStyle/>
                    <a:p>
                      <a:pPr>
                        <a:lnSpc>
                          <a:spcPct val="107000"/>
                        </a:lnSpc>
                        <a:spcAft>
                          <a:spcPts val="0"/>
                        </a:spcAft>
                      </a:pPr>
                      <a:r>
                        <a:rPr lang="en-AU" sz="900">
                          <a:effectLst/>
                        </a:rPr>
                        <a:t>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Bendigo and Echuca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00622205"/>
                  </a:ext>
                </a:extLst>
              </a:tr>
              <a:tr h="537717">
                <a:tc>
                  <a:txBody>
                    <a:bodyPr/>
                    <a:lstStyle/>
                    <a:p>
                      <a:pPr>
                        <a:lnSpc>
                          <a:spcPct val="107000"/>
                        </a:lnSpc>
                        <a:spcAft>
                          <a:spcPts val="0"/>
                        </a:spcAft>
                      </a:pPr>
                      <a:r>
                        <a:rPr lang="en-AU" sz="900">
                          <a:effectLst/>
                        </a:rPr>
                        <a:t>3</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Geelong Line Upgrade (including the Armstrong Creek reservation)</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573597355"/>
                  </a:ext>
                </a:extLst>
              </a:tr>
              <a:tr h="382942">
                <a:tc>
                  <a:txBody>
                    <a:bodyPr/>
                    <a:lstStyle/>
                    <a:p>
                      <a:pPr>
                        <a:lnSpc>
                          <a:spcPct val="107000"/>
                        </a:lnSpc>
                        <a:spcAft>
                          <a:spcPts val="0"/>
                        </a:spcAft>
                      </a:pPr>
                      <a:r>
                        <a:rPr lang="en-AU" sz="900">
                          <a:effectLst/>
                        </a:rPr>
                        <a:t>4</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505960511"/>
                  </a:ext>
                </a:extLst>
              </a:tr>
              <a:tr h="382942">
                <a:tc>
                  <a:txBody>
                    <a:bodyPr/>
                    <a:lstStyle/>
                    <a:p>
                      <a:pPr>
                        <a:lnSpc>
                          <a:spcPct val="107000"/>
                        </a:lnSpc>
                        <a:spcAft>
                          <a:spcPts val="0"/>
                        </a:spcAft>
                      </a:pPr>
                      <a:r>
                        <a:rPr lang="en-AU" sz="900">
                          <a:effectLst/>
                        </a:rPr>
                        <a:t>5</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2 (Avon River Bridge)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38138351"/>
                  </a:ext>
                </a:extLst>
              </a:tr>
              <a:tr h="228168">
                <a:tc>
                  <a:txBody>
                    <a:bodyPr/>
                    <a:lstStyle/>
                    <a:p>
                      <a:pPr>
                        <a:lnSpc>
                          <a:spcPct val="107000"/>
                        </a:lnSpc>
                        <a:spcAft>
                          <a:spcPts val="0"/>
                        </a:spcAft>
                      </a:pPr>
                      <a:r>
                        <a:rPr lang="en-AU" sz="900">
                          <a:effectLst/>
                        </a:rPr>
                        <a:t>6</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North East Corridor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564141028"/>
                  </a:ext>
                </a:extLst>
              </a:tr>
              <a:tr h="382942">
                <a:tc>
                  <a:txBody>
                    <a:bodyPr/>
                    <a:lstStyle/>
                    <a:p>
                      <a:pPr>
                        <a:lnSpc>
                          <a:spcPct val="107000"/>
                        </a:lnSpc>
                        <a:spcAft>
                          <a:spcPts val="0"/>
                        </a:spcAft>
                      </a:pPr>
                      <a:r>
                        <a:rPr lang="en-AU" sz="900">
                          <a:effectLst/>
                        </a:rPr>
                        <a:t>7</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Freight Network Planning</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761108511"/>
                  </a:ext>
                </a:extLst>
              </a:tr>
              <a:tr h="382942">
                <a:tc>
                  <a:txBody>
                    <a:bodyPr/>
                    <a:lstStyle/>
                    <a:p>
                      <a:pPr>
                        <a:lnSpc>
                          <a:spcPct val="107000"/>
                        </a:lnSpc>
                        <a:spcAft>
                          <a:spcPts val="0"/>
                        </a:spcAft>
                      </a:pPr>
                      <a:r>
                        <a:rPr lang="en-AU" sz="900">
                          <a:effectLst/>
                        </a:rPr>
                        <a:t>8</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Line Upgrade (Stages 1 and 2)</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755671159"/>
                  </a:ext>
                </a:extLst>
              </a:tr>
              <a:tr h="228168">
                <a:tc>
                  <a:txBody>
                    <a:bodyPr/>
                    <a:lstStyle/>
                    <a:p>
                      <a:pPr>
                        <a:lnSpc>
                          <a:spcPct val="107000"/>
                        </a:lnSpc>
                        <a:spcAft>
                          <a:spcPts val="0"/>
                        </a:spcAft>
                      </a:pPr>
                      <a:r>
                        <a:rPr lang="en-AU" sz="900">
                          <a:effectLst/>
                        </a:rPr>
                        <a:t>9</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Warrnambool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409144802"/>
                  </a:ext>
                </a:extLst>
              </a:tr>
            </a:tbl>
          </a:graphicData>
        </a:graphic>
      </p:graphicFrame>
      <p:sp>
        <p:nvSpPr>
          <p:cNvPr id="6" name="Freeform: Shape 5">
            <a:extLst>
              <a:ext uri="{FF2B5EF4-FFF2-40B4-BE49-F238E27FC236}">
                <a16:creationId xmlns:a16="http://schemas.microsoft.com/office/drawing/2014/main" id="{465CAE8B-F774-47FD-BD1B-43498504600D}"/>
              </a:ext>
            </a:extLst>
          </p:cNvPr>
          <p:cNvSpPr/>
          <p:nvPr/>
        </p:nvSpPr>
        <p:spPr>
          <a:xfrm>
            <a:off x="2722747" y="2972949"/>
            <a:ext cx="140235" cy="395168"/>
          </a:xfrm>
          <a:custGeom>
            <a:avLst/>
            <a:gdLst>
              <a:gd name="connsiteX0" fmla="*/ 103163 w 140235"/>
              <a:gd name="connsiteY0" fmla="*/ 395168 h 395168"/>
              <a:gd name="connsiteX1" fmla="*/ 139922 w 140235"/>
              <a:gd name="connsiteY1" fmla="*/ 317053 h 395168"/>
              <a:gd name="connsiteX2" fmla="*/ 84783 w 140235"/>
              <a:gd name="connsiteY2" fmla="*/ 252723 h 395168"/>
              <a:gd name="connsiteX3" fmla="*/ 11263 w 140235"/>
              <a:gd name="connsiteY3" fmla="*/ 188394 h 395168"/>
              <a:gd name="connsiteX4" fmla="*/ 2073 w 140235"/>
              <a:gd name="connsiteY4" fmla="*/ 78114 h 395168"/>
              <a:gd name="connsiteX5" fmla="*/ 29643 w 140235"/>
              <a:gd name="connsiteY5" fmla="*/ 0 h 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5" h="395168">
                <a:moveTo>
                  <a:pt x="103163" y="395168"/>
                </a:moveTo>
                <a:cubicBezTo>
                  <a:pt x="123074" y="367981"/>
                  <a:pt x="142985" y="340794"/>
                  <a:pt x="139922" y="317053"/>
                </a:cubicBezTo>
                <a:cubicBezTo>
                  <a:pt x="136859" y="293312"/>
                  <a:pt x="106226" y="274166"/>
                  <a:pt x="84783" y="252723"/>
                </a:cubicBezTo>
                <a:cubicBezTo>
                  <a:pt x="63340" y="231280"/>
                  <a:pt x="25048" y="217495"/>
                  <a:pt x="11263" y="188394"/>
                </a:cubicBezTo>
                <a:cubicBezTo>
                  <a:pt x="-2522" y="159293"/>
                  <a:pt x="-990" y="109513"/>
                  <a:pt x="2073" y="78114"/>
                </a:cubicBezTo>
                <a:cubicBezTo>
                  <a:pt x="5136" y="46715"/>
                  <a:pt x="17389" y="23357"/>
                  <a:pt x="29643"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6" name="Oval 55">
            <a:extLst>
              <a:ext uri="{FF2B5EF4-FFF2-40B4-BE49-F238E27FC236}">
                <a16:creationId xmlns:a16="http://schemas.microsoft.com/office/drawing/2014/main" id="{14F37B1E-32B2-4611-AB2E-5065420B3E8C}"/>
              </a:ext>
            </a:extLst>
          </p:cNvPr>
          <p:cNvSpPr/>
          <p:nvPr/>
        </p:nvSpPr>
        <p:spPr>
          <a:xfrm>
            <a:off x="3727643" y="185728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7</a:t>
            </a:r>
          </a:p>
        </p:txBody>
      </p:sp>
      <p:sp>
        <p:nvSpPr>
          <p:cNvPr id="57" name="Oval 56">
            <a:extLst>
              <a:ext uri="{FF2B5EF4-FFF2-40B4-BE49-F238E27FC236}">
                <a16:creationId xmlns:a16="http://schemas.microsoft.com/office/drawing/2014/main" id="{12E33E13-7EBF-4478-AD69-3C1129038097}"/>
              </a:ext>
            </a:extLst>
          </p:cNvPr>
          <p:cNvSpPr/>
          <p:nvPr/>
        </p:nvSpPr>
        <p:spPr>
          <a:xfrm>
            <a:off x="3727595" y="2482391"/>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8</a:t>
            </a:r>
          </a:p>
        </p:txBody>
      </p:sp>
      <p:sp>
        <p:nvSpPr>
          <p:cNvPr id="58" name="Oval 57">
            <a:extLst>
              <a:ext uri="{FF2B5EF4-FFF2-40B4-BE49-F238E27FC236}">
                <a16:creationId xmlns:a16="http://schemas.microsoft.com/office/drawing/2014/main" id="{A2FCC501-55BF-4DC6-A5A8-7F7C2B399F5B}"/>
              </a:ext>
            </a:extLst>
          </p:cNvPr>
          <p:cNvSpPr/>
          <p:nvPr/>
        </p:nvSpPr>
        <p:spPr>
          <a:xfrm>
            <a:off x="2439869" y="401121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9</a:t>
            </a:r>
          </a:p>
        </p:txBody>
      </p:sp>
      <p:sp>
        <p:nvSpPr>
          <p:cNvPr id="7" name="Freeform: Shape 6">
            <a:extLst>
              <a:ext uri="{FF2B5EF4-FFF2-40B4-BE49-F238E27FC236}">
                <a16:creationId xmlns:a16="http://schemas.microsoft.com/office/drawing/2014/main" id="{FC15B29B-5A12-47B0-AE02-28AC7D2822BB}"/>
              </a:ext>
            </a:extLst>
          </p:cNvPr>
          <p:cNvSpPr/>
          <p:nvPr/>
        </p:nvSpPr>
        <p:spPr>
          <a:xfrm>
            <a:off x="3177540" y="3653790"/>
            <a:ext cx="312420" cy="220980"/>
          </a:xfrm>
          <a:custGeom>
            <a:avLst/>
            <a:gdLst>
              <a:gd name="connsiteX0" fmla="*/ 312420 w 312420"/>
              <a:gd name="connsiteY0" fmla="*/ 0 h 220980"/>
              <a:gd name="connsiteX1" fmla="*/ 190500 w 312420"/>
              <a:gd name="connsiteY1" fmla="*/ 26670 h 220980"/>
              <a:gd name="connsiteX2" fmla="*/ 125730 w 312420"/>
              <a:gd name="connsiteY2" fmla="*/ 83820 h 220980"/>
              <a:gd name="connsiteX3" fmla="*/ 87630 w 312420"/>
              <a:gd name="connsiteY3" fmla="*/ 152400 h 220980"/>
              <a:gd name="connsiteX4" fmla="*/ 30480 w 312420"/>
              <a:gd name="connsiteY4" fmla="*/ 194310 h 220980"/>
              <a:gd name="connsiteX5" fmla="*/ 0 w 312420"/>
              <a:gd name="connsiteY5"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 h="220980">
                <a:moveTo>
                  <a:pt x="312420" y="0"/>
                </a:moveTo>
                <a:cubicBezTo>
                  <a:pt x="267017" y="6350"/>
                  <a:pt x="221615" y="12700"/>
                  <a:pt x="190500" y="26670"/>
                </a:cubicBezTo>
                <a:cubicBezTo>
                  <a:pt x="159385" y="40640"/>
                  <a:pt x="142875" y="62865"/>
                  <a:pt x="125730" y="83820"/>
                </a:cubicBezTo>
                <a:cubicBezTo>
                  <a:pt x="108585" y="104775"/>
                  <a:pt x="103505" y="133985"/>
                  <a:pt x="87630" y="152400"/>
                </a:cubicBezTo>
                <a:cubicBezTo>
                  <a:pt x="71755" y="170815"/>
                  <a:pt x="45085" y="182880"/>
                  <a:pt x="30480" y="194310"/>
                </a:cubicBezTo>
                <a:cubicBezTo>
                  <a:pt x="15875" y="205740"/>
                  <a:pt x="7937" y="213360"/>
                  <a:pt x="0" y="22098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47" name="Oval 146"/>
          <p:cNvSpPr/>
          <p:nvPr/>
        </p:nvSpPr>
        <p:spPr>
          <a:xfrm>
            <a:off x="3206025" y="3628874"/>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3</a:t>
            </a:r>
          </a:p>
        </p:txBody>
      </p:sp>
    </p:spTree>
    <p:extLst>
      <p:ext uri="{BB962C8B-B14F-4D97-AF65-F5344CB8AC3E}">
        <p14:creationId xmlns:p14="http://schemas.microsoft.com/office/powerpoint/2010/main" val="15770018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1000"/>
                                        <p:tgtEl>
                                          <p:spTgt spid="14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1000"/>
                                        <p:tgtEl>
                                          <p:spTgt spid="14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000"/>
                                        <p:tgtEl>
                                          <p:spTgt spid="15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1000"/>
                                        <p:tgtEl>
                                          <p:spTgt spid="14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1000"/>
                                        <p:tgtEl>
                                          <p:spTgt spid="150"/>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8" grpId="0" animBg="1"/>
      <p:bldP spid="149" grpId="0" animBg="1"/>
      <p:bldP spid="150" grpId="0" animBg="1"/>
      <p:bldP spid="152" grpId="0" animBg="1"/>
      <p:bldP spid="56" grpId="0" animBg="1"/>
      <p:bldP spid="57" grpId="0" animBg="1"/>
      <p:bldP spid="58" grpId="0" animBg="1"/>
      <p:bldP spid="14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 name="Freeform 163"/>
          <p:cNvSpPr/>
          <p:nvPr/>
        </p:nvSpPr>
        <p:spPr>
          <a:xfrm>
            <a:off x="3135833" y="2146434"/>
            <a:ext cx="351295" cy="490780"/>
          </a:xfrm>
          <a:custGeom>
            <a:avLst/>
            <a:gdLst>
              <a:gd name="connsiteX0" fmla="*/ 0 w 351295"/>
              <a:gd name="connsiteY0" fmla="*/ 490780 h 490780"/>
              <a:gd name="connsiteX1" fmla="*/ 61993 w 351295"/>
              <a:gd name="connsiteY1" fmla="*/ 433952 h 490780"/>
              <a:gd name="connsiteX2" fmla="*/ 165315 w 351295"/>
              <a:gd name="connsiteY2" fmla="*/ 402956 h 490780"/>
              <a:gd name="connsiteX3" fmla="*/ 237640 w 351295"/>
              <a:gd name="connsiteY3" fmla="*/ 325464 h 490780"/>
              <a:gd name="connsiteX4" fmla="*/ 351295 w 351295"/>
              <a:gd name="connsiteY4" fmla="*/ 0 h 49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95" h="490780">
                <a:moveTo>
                  <a:pt x="0" y="490780"/>
                </a:moveTo>
                <a:cubicBezTo>
                  <a:pt x="17220" y="469684"/>
                  <a:pt x="34441" y="448589"/>
                  <a:pt x="61993" y="433952"/>
                </a:cubicBezTo>
                <a:cubicBezTo>
                  <a:pt x="89545" y="419315"/>
                  <a:pt x="136041" y="421037"/>
                  <a:pt x="165315" y="402956"/>
                </a:cubicBezTo>
                <a:cubicBezTo>
                  <a:pt x="194589" y="384875"/>
                  <a:pt x="206643" y="392623"/>
                  <a:pt x="237640" y="325464"/>
                </a:cubicBezTo>
                <a:cubicBezTo>
                  <a:pt x="268637" y="258305"/>
                  <a:pt x="309966" y="129152"/>
                  <a:pt x="351295"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5" name="Freeform 164"/>
          <p:cNvSpPr/>
          <p:nvPr/>
        </p:nvSpPr>
        <p:spPr>
          <a:xfrm>
            <a:off x="3771254" y="2009002"/>
            <a:ext cx="1322050" cy="824524"/>
          </a:xfrm>
          <a:custGeom>
            <a:avLst/>
            <a:gdLst>
              <a:gd name="connsiteX0" fmla="*/ 0 w 1229532"/>
              <a:gd name="connsiteY0" fmla="*/ 759417 h 759417"/>
              <a:gd name="connsiteX1" fmla="*/ 67160 w 1229532"/>
              <a:gd name="connsiteY1" fmla="*/ 707756 h 759417"/>
              <a:gd name="connsiteX2" fmla="*/ 175648 w 1229532"/>
              <a:gd name="connsiteY2" fmla="*/ 645763 h 759417"/>
              <a:gd name="connsiteX3" fmla="*/ 299634 w 1229532"/>
              <a:gd name="connsiteY3" fmla="*/ 609600 h 759417"/>
              <a:gd name="connsiteX4" fmla="*/ 402956 w 1229532"/>
              <a:gd name="connsiteY4" fmla="*/ 490780 h 759417"/>
              <a:gd name="connsiteX5" fmla="*/ 599268 w 1229532"/>
              <a:gd name="connsiteY5" fmla="*/ 402956 h 759417"/>
              <a:gd name="connsiteX6" fmla="*/ 754251 w 1229532"/>
              <a:gd name="connsiteY6" fmla="*/ 330631 h 759417"/>
              <a:gd name="connsiteX7" fmla="*/ 816244 w 1229532"/>
              <a:gd name="connsiteY7" fmla="*/ 273804 h 759417"/>
              <a:gd name="connsiteX8" fmla="*/ 893736 w 1229532"/>
              <a:gd name="connsiteY8" fmla="*/ 196312 h 759417"/>
              <a:gd name="connsiteX9" fmla="*/ 935065 w 1229532"/>
              <a:gd name="connsiteY9" fmla="*/ 87824 h 759417"/>
              <a:gd name="connsiteX10" fmla="*/ 1028054 w 1229532"/>
              <a:gd name="connsiteY10" fmla="*/ 51662 h 759417"/>
              <a:gd name="connsiteX11" fmla="*/ 1146875 w 1229532"/>
              <a:gd name="connsiteY11" fmla="*/ 15499 h 759417"/>
              <a:gd name="connsiteX12" fmla="*/ 1229532 w 1229532"/>
              <a:gd name="connsiteY12"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532" h="759417">
                <a:moveTo>
                  <a:pt x="0" y="759417"/>
                </a:moveTo>
                <a:cubicBezTo>
                  <a:pt x="18942" y="743057"/>
                  <a:pt x="37885" y="726698"/>
                  <a:pt x="67160" y="707756"/>
                </a:cubicBezTo>
                <a:cubicBezTo>
                  <a:pt x="96435" y="688814"/>
                  <a:pt x="136902" y="662122"/>
                  <a:pt x="175648" y="645763"/>
                </a:cubicBezTo>
                <a:cubicBezTo>
                  <a:pt x="214394" y="629404"/>
                  <a:pt x="261749" y="635430"/>
                  <a:pt x="299634" y="609600"/>
                </a:cubicBezTo>
                <a:cubicBezTo>
                  <a:pt x="337519" y="583770"/>
                  <a:pt x="353017" y="525221"/>
                  <a:pt x="402956" y="490780"/>
                </a:cubicBezTo>
                <a:cubicBezTo>
                  <a:pt x="452895" y="456339"/>
                  <a:pt x="540719" y="429647"/>
                  <a:pt x="599268" y="402956"/>
                </a:cubicBezTo>
                <a:cubicBezTo>
                  <a:pt x="657817" y="376264"/>
                  <a:pt x="718088" y="352156"/>
                  <a:pt x="754251" y="330631"/>
                </a:cubicBezTo>
                <a:cubicBezTo>
                  <a:pt x="790414" y="309106"/>
                  <a:pt x="792996" y="296191"/>
                  <a:pt x="816244" y="273804"/>
                </a:cubicBezTo>
                <a:cubicBezTo>
                  <a:pt x="839492" y="251417"/>
                  <a:pt x="873933" y="227309"/>
                  <a:pt x="893736" y="196312"/>
                </a:cubicBezTo>
                <a:cubicBezTo>
                  <a:pt x="913539" y="165315"/>
                  <a:pt x="912679" y="111932"/>
                  <a:pt x="935065" y="87824"/>
                </a:cubicBezTo>
                <a:cubicBezTo>
                  <a:pt x="957451" y="63716"/>
                  <a:pt x="992752" y="63716"/>
                  <a:pt x="1028054" y="51662"/>
                </a:cubicBezTo>
                <a:cubicBezTo>
                  <a:pt x="1063356" y="39608"/>
                  <a:pt x="1113295" y="24109"/>
                  <a:pt x="1146875" y="15499"/>
                </a:cubicBezTo>
                <a:cubicBezTo>
                  <a:pt x="1180455" y="6889"/>
                  <a:pt x="1204993" y="3444"/>
                  <a:pt x="1229532"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6" name="Freeform 165"/>
          <p:cNvSpPr/>
          <p:nvPr/>
        </p:nvSpPr>
        <p:spPr>
          <a:xfrm>
            <a:off x="3605938" y="3595097"/>
            <a:ext cx="2069113" cy="419006"/>
          </a:xfrm>
          <a:custGeom>
            <a:avLst/>
            <a:gdLst>
              <a:gd name="connsiteX0" fmla="*/ 0 w 2009614"/>
              <a:gd name="connsiteY0" fmla="*/ 32031 h 393666"/>
              <a:gd name="connsiteX1" fmla="*/ 113654 w 2009614"/>
              <a:gd name="connsiteY1" fmla="*/ 83692 h 393666"/>
              <a:gd name="connsiteX2" fmla="*/ 237641 w 2009614"/>
              <a:gd name="connsiteY2" fmla="*/ 192180 h 393666"/>
              <a:gd name="connsiteX3" fmla="*/ 361627 w 2009614"/>
              <a:gd name="connsiteY3" fmla="*/ 228343 h 393666"/>
              <a:gd name="connsiteX4" fmla="*/ 614766 w 2009614"/>
              <a:gd name="connsiteY4" fmla="*/ 264505 h 393666"/>
              <a:gd name="connsiteX5" fmla="*/ 842075 w 2009614"/>
              <a:gd name="connsiteY5" fmla="*/ 367827 h 393666"/>
              <a:gd name="connsiteX6" fmla="*/ 919566 w 2009614"/>
              <a:gd name="connsiteY6" fmla="*/ 321333 h 393666"/>
              <a:gd name="connsiteX7" fmla="*/ 1069383 w 2009614"/>
              <a:gd name="connsiteY7" fmla="*/ 393658 h 393666"/>
              <a:gd name="connsiteX8" fmla="*/ 1198536 w 2009614"/>
              <a:gd name="connsiteY8" fmla="*/ 316166 h 393666"/>
              <a:gd name="connsiteX9" fmla="*/ 1425844 w 2009614"/>
              <a:gd name="connsiteY9" fmla="*/ 285170 h 393666"/>
              <a:gd name="connsiteX10" fmla="*/ 1503336 w 2009614"/>
              <a:gd name="connsiteY10" fmla="*/ 228343 h 393666"/>
              <a:gd name="connsiteX11" fmla="*/ 1529166 w 2009614"/>
              <a:gd name="connsiteY11" fmla="*/ 156017 h 393666"/>
              <a:gd name="connsiteX12" fmla="*/ 1539498 w 2009614"/>
              <a:gd name="connsiteY12" fmla="*/ 114688 h 393666"/>
              <a:gd name="connsiteX13" fmla="*/ 1689315 w 2009614"/>
              <a:gd name="connsiteY13" fmla="*/ 42363 h 393666"/>
              <a:gd name="connsiteX14" fmla="*/ 1828800 w 2009614"/>
              <a:gd name="connsiteY14" fmla="*/ 1034 h 393666"/>
              <a:gd name="connsiteX15" fmla="*/ 2009614 w 2009614"/>
              <a:gd name="connsiteY15" fmla="*/ 16533 h 39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9614" h="393666">
                <a:moveTo>
                  <a:pt x="0" y="32031"/>
                </a:moveTo>
                <a:cubicBezTo>
                  <a:pt x="37023" y="44516"/>
                  <a:pt x="74047" y="57001"/>
                  <a:pt x="113654" y="83692"/>
                </a:cubicBezTo>
                <a:cubicBezTo>
                  <a:pt x="153261" y="110383"/>
                  <a:pt x="196312" y="168072"/>
                  <a:pt x="237641" y="192180"/>
                </a:cubicBezTo>
                <a:cubicBezTo>
                  <a:pt x="278970" y="216288"/>
                  <a:pt x="298773" y="216289"/>
                  <a:pt x="361627" y="228343"/>
                </a:cubicBezTo>
                <a:cubicBezTo>
                  <a:pt x="424481" y="240397"/>
                  <a:pt x="534691" y="241258"/>
                  <a:pt x="614766" y="264505"/>
                </a:cubicBezTo>
                <a:cubicBezTo>
                  <a:pt x="694841" y="287752"/>
                  <a:pt x="791275" y="358356"/>
                  <a:pt x="842075" y="367827"/>
                </a:cubicBezTo>
                <a:cubicBezTo>
                  <a:pt x="892875" y="377298"/>
                  <a:pt x="881681" y="317028"/>
                  <a:pt x="919566" y="321333"/>
                </a:cubicBezTo>
                <a:cubicBezTo>
                  <a:pt x="957451" y="325638"/>
                  <a:pt x="1022888" y="394519"/>
                  <a:pt x="1069383" y="393658"/>
                </a:cubicBezTo>
                <a:cubicBezTo>
                  <a:pt x="1115878" y="392797"/>
                  <a:pt x="1139126" y="334247"/>
                  <a:pt x="1198536" y="316166"/>
                </a:cubicBezTo>
                <a:cubicBezTo>
                  <a:pt x="1257946" y="298085"/>
                  <a:pt x="1375044" y="299807"/>
                  <a:pt x="1425844" y="285170"/>
                </a:cubicBezTo>
                <a:cubicBezTo>
                  <a:pt x="1476644" y="270533"/>
                  <a:pt x="1486116" y="249869"/>
                  <a:pt x="1503336" y="228343"/>
                </a:cubicBezTo>
                <a:cubicBezTo>
                  <a:pt x="1520556" y="206817"/>
                  <a:pt x="1523139" y="174960"/>
                  <a:pt x="1529166" y="156017"/>
                </a:cubicBezTo>
                <a:cubicBezTo>
                  <a:pt x="1535193" y="137075"/>
                  <a:pt x="1512807" y="133630"/>
                  <a:pt x="1539498" y="114688"/>
                </a:cubicBezTo>
                <a:cubicBezTo>
                  <a:pt x="1566189" y="95746"/>
                  <a:pt x="1641098" y="61305"/>
                  <a:pt x="1689315" y="42363"/>
                </a:cubicBezTo>
                <a:cubicBezTo>
                  <a:pt x="1737532" y="23421"/>
                  <a:pt x="1775417" y="5339"/>
                  <a:pt x="1828800" y="1034"/>
                </a:cubicBezTo>
                <a:cubicBezTo>
                  <a:pt x="1882183" y="-3271"/>
                  <a:pt x="1945898" y="6631"/>
                  <a:pt x="2009614" y="16533"/>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7" name="Freeform 166"/>
          <p:cNvSpPr/>
          <p:nvPr/>
        </p:nvSpPr>
        <p:spPr>
          <a:xfrm>
            <a:off x="1912127" y="3878520"/>
            <a:ext cx="1269578" cy="275263"/>
          </a:xfrm>
          <a:custGeom>
            <a:avLst/>
            <a:gdLst>
              <a:gd name="connsiteX0" fmla="*/ 1237329 w 1237329"/>
              <a:gd name="connsiteY0" fmla="*/ 0 h 275263"/>
              <a:gd name="connsiteX1" fmla="*/ 1206736 w 1237329"/>
              <a:gd name="connsiteY1" fmla="*/ 91780 h 275263"/>
              <a:gd name="connsiteX2" fmla="*/ 1176142 w 1237329"/>
              <a:gd name="connsiteY2" fmla="*/ 129172 h 275263"/>
              <a:gd name="connsiteX3" fmla="*/ 1091161 w 1237329"/>
              <a:gd name="connsiteY3" fmla="*/ 129172 h 275263"/>
              <a:gd name="connsiteX4" fmla="*/ 955191 w 1237329"/>
              <a:gd name="connsiteY4" fmla="*/ 125773 h 275263"/>
              <a:gd name="connsiteX5" fmla="*/ 849814 w 1237329"/>
              <a:gd name="connsiteY5" fmla="*/ 203956 h 275263"/>
              <a:gd name="connsiteX6" fmla="*/ 751235 w 1237329"/>
              <a:gd name="connsiteY6" fmla="*/ 207355 h 275263"/>
              <a:gd name="connsiteX7" fmla="*/ 639060 w 1237329"/>
              <a:gd name="connsiteY7" fmla="*/ 258344 h 275263"/>
              <a:gd name="connsiteX8" fmla="*/ 503090 w 1237329"/>
              <a:gd name="connsiteY8" fmla="*/ 268542 h 275263"/>
              <a:gd name="connsiteX9" fmla="*/ 411310 w 1237329"/>
              <a:gd name="connsiteY9" fmla="*/ 163165 h 275263"/>
              <a:gd name="connsiteX10" fmla="*/ 278739 w 1237329"/>
              <a:gd name="connsiteY10" fmla="*/ 156366 h 275263"/>
              <a:gd name="connsiteX11" fmla="*/ 101977 w 1237329"/>
              <a:gd name="connsiteY11" fmla="*/ 251545 h 275263"/>
              <a:gd name="connsiteX12" fmla="*/ 0 w 1237329"/>
              <a:gd name="connsiteY12" fmla="*/ 268542 h 27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329" h="275263">
                <a:moveTo>
                  <a:pt x="1237329" y="0"/>
                </a:moveTo>
                <a:cubicBezTo>
                  <a:pt x="1227131" y="35125"/>
                  <a:pt x="1216934" y="70251"/>
                  <a:pt x="1206736" y="91780"/>
                </a:cubicBezTo>
                <a:cubicBezTo>
                  <a:pt x="1196538" y="113309"/>
                  <a:pt x="1195404" y="122940"/>
                  <a:pt x="1176142" y="129172"/>
                </a:cubicBezTo>
                <a:cubicBezTo>
                  <a:pt x="1156879" y="135404"/>
                  <a:pt x="1091161" y="129172"/>
                  <a:pt x="1091161" y="129172"/>
                </a:cubicBezTo>
                <a:cubicBezTo>
                  <a:pt x="1054336" y="128606"/>
                  <a:pt x="995415" y="113309"/>
                  <a:pt x="955191" y="125773"/>
                </a:cubicBezTo>
                <a:cubicBezTo>
                  <a:pt x="914967" y="138237"/>
                  <a:pt x="883807" y="190359"/>
                  <a:pt x="849814" y="203956"/>
                </a:cubicBezTo>
                <a:cubicBezTo>
                  <a:pt x="815821" y="217553"/>
                  <a:pt x="786361" y="198290"/>
                  <a:pt x="751235" y="207355"/>
                </a:cubicBezTo>
                <a:cubicBezTo>
                  <a:pt x="716109" y="216420"/>
                  <a:pt x="680417" y="248146"/>
                  <a:pt x="639060" y="258344"/>
                </a:cubicBezTo>
                <a:cubicBezTo>
                  <a:pt x="597703" y="268542"/>
                  <a:pt x="541048" y="284405"/>
                  <a:pt x="503090" y="268542"/>
                </a:cubicBezTo>
                <a:cubicBezTo>
                  <a:pt x="465132" y="252679"/>
                  <a:pt x="448702" y="181861"/>
                  <a:pt x="411310" y="163165"/>
                </a:cubicBezTo>
                <a:cubicBezTo>
                  <a:pt x="373918" y="144469"/>
                  <a:pt x="330294" y="141636"/>
                  <a:pt x="278739" y="156366"/>
                </a:cubicBezTo>
                <a:cubicBezTo>
                  <a:pt x="227184" y="171096"/>
                  <a:pt x="148433" y="232849"/>
                  <a:pt x="101977" y="251545"/>
                </a:cubicBezTo>
                <a:cubicBezTo>
                  <a:pt x="55521" y="270241"/>
                  <a:pt x="27760" y="269391"/>
                  <a:pt x="0" y="268542"/>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8" name="Freeform 167"/>
          <p:cNvSpPr/>
          <p:nvPr/>
        </p:nvSpPr>
        <p:spPr>
          <a:xfrm>
            <a:off x="2195593" y="3163636"/>
            <a:ext cx="1410346" cy="475282"/>
          </a:xfrm>
          <a:custGeom>
            <a:avLst/>
            <a:gdLst>
              <a:gd name="connsiteX0" fmla="*/ 1410346 w 1410346"/>
              <a:gd name="connsiteY0" fmla="*/ 475282 h 475282"/>
              <a:gd name="connsiteX1" fmla="*/ 1270861 w 1410346"/>
              <a:gd name="connsiteY1" fmla="*/ 433953 h 475282"/>
              <a:gd name="connsiteX2" fmla="*/ 1172705 w 1410346"/>
              <a:gd name="connsiteY2" fmla="*/ 366793 h 475282"/>
              <a:gd name="connsiteX3" fmla="*/ 1079715 w 1410346"/>
              <a:gd name="connsiteY3" fmla="*/ 371959 h 475282"/>
              <a:gd name="connsiteX4" fmla="*/ 1028054 w 1410346"/>
              <a:gd name="connsiteY4" fmla="*/ 346129 h 475282"/>
              <a:gd name="connsiteX5" fmla="*/ 893736 w 1410346"/>
              <a:gd name="connsiteY5" fmla="*/ 263471 h 475282"/>
              <a:gd name="connsiteX6" fmla="*/ 800746 w 1410346"/>
              <a:gd name="connsiteY6" fmla="*/ 263471 h 475282"/>
              <a:gd name="connsiteX7" fmla="*/ 774915 w 1410346"/>
              <a:gd name="connsiteY7" fmla="*/ 242807 h 475282"/>
              <a:gd name="connsiteX8" fmla="*/ 712922 w 1410346"/>
              <a:gd name="connsiteY8" fmla="*/ 268637 h 475282"/>
              <a:gd name="connsiteX9" fmla="*/ 552773 w 1410346"/>
              <a:gd name="connsiteY9" fmla="*/ 165315 h 475282"/>
              <a:gd name="connsiteX10" fmla="*/ 346129 w 1410346"/>
              <a:gd name="connsiteY10" fmla="*/ 103322 h 475282"/>
              <a:gd name="connsiteX11" fmla="*/ 227309 w 1410346"/>
              <a:gd name="connsiteY11" fmla="*/ 123987 h 475282"/>
              <a:gd name="connsiteX12" fmla="*/ 87824 w 1410346"/>
              <a:gd name="connsiteY12" fmla="*/ 51661 h 475282"/>
              <a:gd name="connsiteX13" fmla="*/ 0 w 1410346"/>
              <a:gd name="connsiteY13" fmla="*/ 0 h 4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346" h="475282">
                <a:moveTo>
                  <a:pt x="1410346" y="475282"/>
                </a:moveTo>
                <a:cubicBezTo>
                  <a:pt x="1360407" y="463658"/>
                  <a:pt x="1310468" y="452034"/>
                  <a:pt x="1270861" y="433953"/>
                </a:cubicBezTo>
                <a:cubicBezTo>
                  <a:pt x="1231254" y="415872"/>
                  <a:pt x="1204563" y="377125"/>
                  <a:pt x="1172705" y="366793"/>
                </a:cubicBezTo>
                <a:cubicBezTo>
                  <a:pt x="1140847" y="356461"/>
                  <a:pt x="1103823" y="375403"/>
                  <a:pt x="1079715" y="371959"/>
                </a:cubicBezTo>
                <a:cubicBezTo>
                  <a:pt x="1055607" y="368515"/>
                  <a:pt x="1059050" y="364210"/>
                  <a:pt x="1028054" y="346129"/>
                </a:cubicBezTo>
                <a:cubicBezTo>
                  <a:pt x="997058" y="328048"/>
                  <a:pt x="931621" y="277247"/>
                  <a:pt x="893736" y="263471"/>
                </a:cubicBezTo>
                <a:cubicBezTo>
                  <a:pt x="855851" y="249695"/>
                  <a:pt x="820549" y="266915"/>
                  <a:pt x="800746" y="263471"/>
                </a:cubicBezTo>
                <a:cubicBezTo>
                  <a:pt x="780942" y="260027"/>
                  <a:pt x="789552" y="241946"/>
                  <a:pt x="774915" y="242807"/>
                </a:cubicBezTo>
                <a:cubicBezTo>
                  <a:pt x="760278" y="243668"/>
                  <a:pt x="749946" y="281552"/>
                  <a:pt x="712922" y="268637"/>
                </a:cubicBezTo>
                <a:cubicBezTo>
                  <a:pt x="675898" y="255722"/>
                  <a:pt x="613905" y="192867"/>
                  <a:pt x="552773" y="165315"/>
                </a:cubicBezTo>
                <a:cubicBezTo>
                  <a:pt x="491641" y="137763"/>
                  <a:pt x="400373" y="110210"/>
                  <a:pt x="346129" y="103322"/>
                </a:cubicBezTo>
                <a:cubicBezTo>
                  <a:pt x="291885" y="96434"/>
                  <a:pt x="270360" y="132597"/>
                  <a:pt x="227309" y="123987"/>
                </a:cubicBezTo>
                <a:cubicBezTo>
                  <a:pt x="184258" y="115377"/>
                  <a:pt x="125709" y="72326"/>
                  <a:pt x="87824" y="51661"/>
                </a:cubicBezTo>
                <a:cubicBezTo>
                  <a:pt x="49939" y="30996"/>
                  <a:pt x="24969" y="15498"/>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9" name="Freeform 168"/>
          <p:cNvSpPr/>
          <p:nvPr/>
        </p:nvSpPr>
        <p:spPr>
          <a:xfrm>
            <a:off x="2438400" y="1175207"/>
            <a:ext cx="1110712" cy="2469396"/>
          </a:xfrm>
          <a:custGeom>
            <a:avLst/>
            <a:gdLst>
              <a:gd name="connsiteX0" fmla="*/ 1110712 w 1110712"/>
              <a:gd name="connsiteY0" fmla="*/ 2469396 h 2469396"/>
              <a:gd name="connsiteX1" fmla="*/ 1012556 w 1110712"/>
              <a:gd name="connsiteY1" fmla="*/ 2304081 h 2469396"/>
              <a:gd name="connsiteX2" fmla="*/ 1053885 w 1110712"/>
              <a:gd name="connsiteY2" fmla="*/ 2216257 h 2469396"/>
              <a:gd name="connsiteX3" fmla="*/ 1002224 w 1110712"/>
              <a:gd name="connsiteY3" fmla="*/ 2149098 h 2469396"/>
              <a:gd name="connsiteX4" fmla="*/ 909234 w 1110712"/>
              <a:gd name="connsiteY4" fmla="*/ 2143932 h 2469396"/>
              <a:gd name="connsiteX5" fmla="*/ 857573 w 1110712"/>
              <a:gd name="connsiteY5" fmla="*/ 1963118 h 2469396"/>
              <a:gd name="connsiteX6" fmla="*/ 774915 w 1110712"/>
              <a:gd name="connsiteY6" fmla="*/ 1854630 h 2469396"/>
              <a:gd name="connsiteX7" fmla="*/ 666427 w 1110712"/>
              <a:gd name="connsiteY7" fmla="*/ 1792637 h 2469396"/>
              <a:gd name="connsiteX8" fmla="*/ 666427 w 1110712"/>
              <a:gd name="connsiteY8" fmla="*/ 1699647 h 2469396"/>
              <a:gd name="connsiteX9" fmla="*/ 697424 w 1110712"/>
              <a:gd name="connsiteY9" fmla="*/ 1498169 h 2469396"/>
              <a:gd name="connsiteX10" fmla="*/ 656095 w 1110712"/>
              <a:gd name="connsiteY10" fmla="*/ 1415512 h 2469396"/>
              <a:gd name="connsiteX11" fmla="*/ 656095 w 1110712"/>
              <a:gd name="connsiteY11" fmla="*/ 1193369 h 2469396"/>
              <a:gd name="connsiteX12" fmla="*/ 671593 w 1110712"/>
              <a:gd name="connsiteY12" fmla="*/ 1033220 h 2469396"/>
              <a:gd name="connsiteX13" fmla="*/ 619932 w 1110712"/>
              <a:gd name="connsiteY13" fmla="*/ 945396 h 2469396"/>
              <a:gd name="connsiteX14" fmla="*/ 454617 w 1110712"/>
              <a:gd name="connsiteY14" fmla="*/ 588935 h 2469396"/>
              <a:gd name="connsiteX15" fmla="*/ 335797 w 1110712"/>
              <a:gd name="connsiteY15" fmla="*/ 485613 h 2469396"/>
              <a:gd name="connsiteX16" fmla="*/ 191146 w 1110712"/>
              <a:gd name="connsiteY16" fmla="*/ 258305 h 2469396"/>
              <a:gd name="connsiteX17" fmla="*/ 67159 w 1110712"/>
              <a:gd name="connsiteY17" fmla="*/ 191146 h 2469396"/>
              <a:gd name="connsiteX18" fmla="*/ 0 w 1110712"/>
              <a:gd name="connsiteY18" fmla="*/ 0 h 24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712" h="2469396">
                <a:moveTo>
                  <a:pt x="1110712" y="2469396"/>
                </a:moveTo>
                <a:cubicBezTo>
                  <a:pt x="1066369" y="2407833"/>
                  <a:pt x="1022027" y="2346271"/>
                  <a:pt x="1012556" y="2304081"/>
                </a:cubicBezTo>
                <a:cubicBezTo>
                  <a:pt x="1003085" y="2261891"/>
                  <a:pt x="1055607" y="2242087"/>
                  <a:pt x="1053885" y="2216257"/>
                </a:cubicBezTo>
                <a:cubicBezTo>
                  <a:pt x="1052163" y="2190427"/>
                  <a:pt x="1026332" y="2161152"/>
                  <a:pt x="1002224" y="2149098"/>
                </a:cubicBezTo>
                <a:cubicBezTo>
                  <a:pt x="978116" y="2137044"/>
                  <a:pt x="933342" y="2174929"/>
                  <a:pt x="909234" y="2143932"/>
                </a:cubicBezTo>
                <a:cubicBezTo>
                  <a:pt x="885126" y="2112935"/>
                  <a:pt x="879959" y="2011335"/>
                  <a:pt x="857573" y="1963118"/>
                </a:cubicBezTo>
                <a:cubicBezTo>
                  <a:pt x="835187" y="1914901"/>
                  <a:pt x="806773" y="1883043"/>
                  <a:pt x="774915" y="1854630"/>
                </a:cubicBezTo>
                <a:cubicBezTo>
                  <a:pt x="743057" y="1826217"/>
                  <a:pt x="684508" y="1818467"/>
                  <a:pt x="666427" y="1792637"/>
                </a:cubicBezTo>
                <a:cubicBezTo>
                  <a:pt x="648346" y="1766807"/>
                  <a:pt x="661261" y="1748725"/>
                  <a:pt x="666427" y="1699647"/>
                </a:cubicBezTo>
                <a:cubicBezTo>
                  <a:pt x="671593" y="1650569"/>
                  <a:pt x="699146" y="1545525"/>
                  <a:pt x="697424" y="1498169"/>
                </a:cubicBezTo>
                <a:cubicBezTo>
                  <a:pt x="695702" y="1450813"/>
                  <a:pt x="662983" y="1466312"/>
                  <a:pt x="656095" y="1415512"/>
                </a:cubicBezTo>
                <a:cubicBezTo>
                  <a:pt x="649207" y="1364712"/>
                  <a:pt x="653512" y="1257084"/>
                  <a:pt x="656095" y="1193369"/>
                </a:cubicBezTo>
                <a:cubicBezTo>
                  <a:pt x="658678" y="1129654"/>
                  <a:pt x="677620" y="1074549"/>
                  <a:pt x="671593" y="1033220"/>
                </a:cubicBezTo>
                <a:cubicBezTo>
                  <a:pt x="665566" y="991891"/>
                  <a:pt x="656095" y="1019443"/>
                  <a:pt x="619932" y="945396"/>
                </a:cubicBezTo>
                <a:cubicBezTo>
                  <a:pt x="583769" y="871348"/>
                  <a:pt x="501973" y="665565"/>
                  <a:pt x="454617" y="588935"/>
                </a:cubicBezTo>
                <a:cubicBezTo>
                  <a:pt x="407261" y="512304"/>
                  <a:pt x="379709" y="540718"/>
                  <a:pt x="335797" y="485613"/>
                </a:cubicBezTo>
                <a:cubicBezTo>
                  <a:pt x="291885" y="430508"/>
                  <a:pt x="235919" y="307383"/>
                  <a:pt x="191146" y="258305"/>
                </a:cubicBezTo>
                <a:cubicBezTo>
                  <a:pt x="146373" y="209227"/>
                  <a:pt x="99017" y="234197"/>
                  <a:pt x="67159" y="191146"/>
                </a:cubicBezTo>
                <a:cubicBezTo>
                  <a:pt x="35301" y="148095"/>
                  <a:pt x="17650" y="74047"/>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70" name="Freeform 169"/>
          <p:cNvSpPr/>
          <p:nvPr/>
        </p:nvSpPr>
        <p:spPr>
          <a:xfrm>
            <a:off x="3587194" y="2828359"/>
            <a:ext cx="189226" cy="826577"/>
          </a:xfrm>
          <a:custGeom>
            <a:avLst/>
            <a:gdLst>
              <a:gd name="connsiteX0" fmla="*/ 3247 w 189226"/>
              <a:gd name="connsiteY0" fmla="*/ 826577 h 826577"/>
              <a:gd name="connsiteX1" fmla="*/ 8413 w 189226"/>
              <a:gd name="connsiteY1" fmla="*/ 697424 h 826577"/>
              <a:gd name="connsiteX2" fmla="*/ 75572 w 189226"/>
              <a:gd name="connsiteY2" fmla="*/ 444285 h 826577"/>
              <a:gd name="connsiteX3" fmla="*/ 39409 w 189226"/>
              <a:gd name="connsiteY3" fmla="*/ 320299 h 826577"/>
              <a:gd name="connsiteX4" fmla="*/ 127233 w 189226"/>
              <a:gd name="connsiteY4" fmla="*/ 201478 h 826577"/>
              <a:gd name="connsiteX5" fmla="*/ 189226 w 189226"/>
              <a:gd name="connsiteY5" fmla="*/ 0 h 8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26" h="826577">
                <a:moveTo>
                  <a:pt x="3247" y="826577"/>
                </a:moveTo>
                <a:cubicBezTo>
                  <a:pt x="-197" y="793858"/>
                  <a:pt x="-3641" y="761139"/>
                  <a:pt x="8413" y="697424"/>
                </a:cubicBezTo>
                <a:cubicBezTo>
                  <a:pt x="20467" y="633709"/>
                  <a:pt x="70406" y="507139"/>
                  <a:pt x="75572" y="444285"/>
                </a:cubicBezTo>
                <a:cubicBezTo>
                  <a:pt x="80738" y="381431"/>
                  <a:pt x="30799" y="360767"/>
                  <a:pt x="39409" y="320299"/>
                </a:cubicBezTo>
                <a:cubicBezTo>
                  <a:pt x="48019" y="279831"/>
                  <a:pt x="102264" y="254861"/>
                  <a:pt x="127233" y="201478"/>
                </a:cubicBezTo>
                <a:cubicBezTo>
                  <a:pt x="152203" y="148095"/>
                  <a:pt x="170714" y="74047"/>
                  <a:pt x="18922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2" name="TextBox 1"/>
          <p:cNvSpPr txBox="1"/>
          <p:nvPr/>
        </p:nvSpPr>
        <p:spPr>
          <a:xfrm>
            <a:off x="5508104" y="253483"/>
            <a:ext cx="3334042" cy="400110"/>
          </a:xfrm>
          <a:prstGeom prst="rect">
            <a:avLst/>
          </a:prstGeom>
          <a:noFill/>
        </p:spPr>
        <p:txBody>
          <a:bodyPr wrap="square" rtlCol="0">
            <a:spAutoFit/>
          </a:bodyPr>
          <a:lstStyle/>
          <a:p>
            <a:pPr marL="0" marR="0" lvl="0" indent="0" algn="r" defTabSz="914400" rtl="0" eaLnBrk="1" fontAlgn="auto" latinLnBrk="0" hangingPunct="1">
              <a:lnSpc>
                <a:spcPts val="24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13A2A6"/>
                </a:solidFill>
                <a:effectLst/>
                <a:uLnTx/>
                <a:uFillTx/>
                <a:latin typeface="VIC"/>
                <a:ea typeface="+mn-ea"/>
                <a:cs typeface="Calibri" pitchFamily="34" charset="0"/>
              </a:rPr>
              <a:t>Regional Rail Revival</a:t>
            </a:r>
          </a:p>
        </p:txBody>
      </p:sp>
      <p:sp>
        <p:nvSpPr>
          <p:cNvPr id="95" name="TextBox 94"/>
          <p:cNvSpPr txBox="1"/>
          <p:nvPr/>
        </p:nvSpPr>
        <p:spPr>
          <a:xfrm>
            <a:off x="1547664" y="3090770"/>
            <a:ext cx="650236"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ARARAT</a:t>
            </a:r>
          </a:p>
        </p:txBody>
      </p:sp>
      <p:sp>
        <p:nvSpPr>
          <p:cNvPr id="98" name="Oval 97"/>
          <p:cNvSpPr/>
          <p:nvPr/>
        </p:nvSpPr>
        <p:spPr>
          <a:xfrm>
            <a:off x="1879900" y="4151158"/>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5" name="Oval 114"/>
          <p:cNvSpPr/>
          <p:nvPr/>
        </p:nvSpPr>
        <p:spPr>
          <a:xfrm>
            <a:off x="3131840" y="3867894"/>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6" name="Oval 115"/>
          <p:cNvSpPr/>
          <p:nvPr/>
        </p:nvSpPr>
        <p:spPr>
          <a:xfrm>
            <a:off x="2143900" y="31521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7" name="Oval 116"/>
          <p:cNvSpPr/>
          <p:nvPr/>
        </p:nvSpPr>
        <p:spPr>
          <a:xfrm>
            <a:off x="2843808" y="34125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8" name="Oval 117"/>
          <p:cNvSpPr/>
          <p:nvPr/>
        </p:nvSpPr>
        <p:spPr>
          <a:xfrm>
            <a:off x="3071116" y="259864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9" name="TextBox 118"/>
          <p:cNvSpPr txBox="1"/>
          <p:nvPr/>
        </p:nvSpPr>
        <p:spPr>
          <a:xfrm>
            <a:off x="2035319" y="2537230"/>
            <a:ext cx="1096521"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BENDIGO</a:t>
            </a:r>
          </a:p>
        </p:txBody>
      </p:sp>
      <p:sp>
        <p:nvSpPr>
          <p:cNvPr id="120" name="TextBox 119"/>
          <p:cNvSpPr txBox="1"/>
          <p:nvPr/>
        </p:nvSpPr>
        <p:spPr>
          <a:xfrm>
            <a:off x="2143900" y="3464523"/>
            <a:ext cx="7539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BALLARAT</a:t>
            </a:r>
          </a:p>
        </p:txBody>
      </p:sp>
      <p:sp>
        <p:nvSpPr>
          <p:cNvPr id="121" name="TextBox 120"/>
          <p:cNvSpPr txBox="1"/>
          <p:nvPr/>
        </p:nvSpPr>
        <p:spPr>
          <a:xfrm>
            <a:off x="809608" y="4211546"/>
            <a:ext cx="117832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WARRNAMBOOL</a:t>
            </a:r>
          </a:p>
        </p:txBody>
      </p:sp>
      <p:sp>
        <p:nvSpPr>
          <p:cNvPr id="122" name="TextBox 121"/>
          <p:cNvSpPr txBox="1"/>
          <p:nvPr/>
        </p:nvSpPr>
        <p:spPr>
          <a:xfrm>
            <a:off x="3128192" y="3921894"/>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GEELONG</a:t>
            </a:r>
          </a:p>
        </p:txBody>
      </p:sp>
      <p:sp>
        <p:nvSpPr>
          <p:cNvPr id="123" name="Oval 122"/>
          <p:cNvSpPr/>
          <p:nvPr/>
        </p:nvSpPr>
        <p:spPr>
          <a:xfrm>
            <a:off x="5028780" y="199301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4" name="TextBox 123"/>
          <p:cNvSpPr txBox="1"/>
          <p:nvPr/>
        </p:nvSpPr>
        <p:spPr>
          <a:xfrm>
            <a:off x="5082780" y="1931597"/>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ALBURY</a:t>
            </a:r>
          </a:p>
        </p:txBody>
      </p:sp>
      <p:sp>
        <p:nvSpPr>
          <p:cNvPr id="125" name="Oval 124"/>
          <p:cNvSpPr/>
          <p:nvPr/>
        </p:nvSpPr>
        <p:spPr>
          <a:xfrm>
            <a:off x="2398766" y="114117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6" name="TextBox 125"/>
          <p:cNvSpPr txBox="1"/>
          <p:nvPr/>
        </p:nvSpPr>
        <p:spPr>
          <a:xfrm>
            <a:off x="2452766" y="1079754"/>
            <a:ext cx="78707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SWAN HILL</a:t>
            </a:r>
          </a:p>
        </p:txBody>
      </p:sp>
      <p:sp>
        <p:nvSpPr>
          <p:cNvPr id="127" name="Oval 126"/>
          <p:cNvSpPr/>
          <p:nvPr/>
        </p:nvSpPr>
        <p:spPr>
          <a:xfrm>
            <a:off x="3446612" y="2028487"/>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8" name="TextBox 127"/>
          <p:cNvSpPr txBox="1"/>
          <p:nvPr/>
        </p:nvSpPr>
        <p:spPr>
          <a:xfrm>
            <a:off x="3128192" y="1844748"/>
            <a:ext cx="68408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ECHUCA</a:t>
            </a:r>
          </a:p>
        </p:txBody>
      </p:sp>
      <p:sp>
        <p:nvSpPr>
          <p:cNvPr id="129" name="Oval 128"/>
          <p:cNvSpPr/>
          <p:nvPr/>
        </p:nvSpPr>
        <p:spPr>
          <a:xfrm>
            <a:off x="2695976" y="2868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0" name="TextBox 129"/>
          <p:cNvSpPr txBox="1"/>
          <p:nvPr/>
        </p:nvSpPr>
        <p:spPr>
          <a:xfrm>
            <a:off x="1859614" y="2755090"/>
            <a:ext cx="99615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MARYBOROUGH</a:t>
            </a:r>
          </a:p>
        </p:txBody>
      </p:sp>
      <p:sp>
        <p:nvSpPr>
          <p:cNvPr id="131" name="Oval 130"/>
          <p:cNvSpPr/>
          <p:nvPr/>
        </p:nvSpPr>
        <p:spPr>
          <a:xfrm>
            <a:off x="3685612" y="2922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2" name="TextBox 131"/>
          <p:cNvSpPr txBox="1"/>
          <p:nvPr/>
        </p:nvSpPr>
        <p:spPr>
          <a:xfrm>
            <a:off x="3739612" y="2877462"/>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SEYMOUR</a:t>
            </a:r>
          </a:p>
        </p:txBody>
      </p:sp>
      <p:sp>
        <p:nvSpPr>
          <p:cNvPr id="133" name="Oval 132"/>
          <p:cNvSpPr/>
          <p:nvPr/>
        </p:nvSpPr>
        <p:spPr>
          <a:xfrm>
            <a:off x="4027656" y="382362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4" name="TextBox 133"/>
          <p:cNvSpPr txBox="1"/>
          <p:nvPr/>
        </p:nvSpPr>
        <p:spPr>
          <a:xfrm>
            <a:off x="3923928" y="3592201"/>
            <a:ext cx="76036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WARRAGUL</a:t>
            </a:r>
          </a:p>
        </p:txBody>
      </p:sp>
      <p:sp>
        <p:nvSpPr>
          <p:cNvPr id="135" name="Oval 134"/>
          <p:cNvSpPr/>
          <p:nvPr/>
        </p:nvSpPr>
        <p:spPr>
          <a:xfrm>
            <a:off x="5561854" y="359545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6" name="TextBox 135"/>
          <p:cNvSpPr txBox="1"/>
          <p:nvPr/>
        </p:nvSpPr>
        <p:spPr>
          <a:xfrm>
            <a:off x="5627669" y="3556556"/>
            <a:ext cx="90036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BAIRNSDALE</a:t>
            </a:r>
          </a:p>
        </p:txBody>
      </p:sp>
      <p:sp>
        <p:nvSpPr>
          <p:cNvPr id="137" name="Oval 136"/>
          <p:cNvSpPr/>
          <p:nvPr/>
        </p:nvSpPr>
        <p:spPr>
          <a:xfrm>
            <a:off x="5037634" y="382925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8" name="TextBox 137"/>
          <p:cNvSpPr txBox="1"/>
          <p:nvPr/>
        </p:nvSpPr>
        <p:spPr>
          <a:xfrm>
            <a:off x="5091634" y="3767840"/>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SALE</a:t>
            </a:r>
          </a:p>
        </p:txBody>
      </p:sp>
      <p:sp>
        <p:nvSpPr>
          <p:cNvPr id="139" name="Oval 138"/>
          <p:cNvSpPr/>
          <p:nvPr/>
        </p:nvSpPr>
        <p:spPr>
          <a:xfrm>
            <a:off x="4630296" y="398331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0" name="TextBox 139"/>
          <p:cNvSpPr txBox="1"/>
          <p:nvPr/>
        </p:nvSpPr>
        <p:spPr>
          <a:xfrm>
            <a:off x="4684296" y="3969679"/>
            <a:ext cx="823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TRARALGON</a:t>
            </a:r>
          </a:p>
        </p:txBody>
      </p:sp>
      <p:sp>
        <p:nvSpPr>
          <p:cNvPr id="141" name="Oval 140"/>
          <p:cNvSpPr/>
          <p:nvPr/>
        </p:nvSpPr>
        <p:spPr>
          <a:xfrm>
            <a:off x="3501608" y="359350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2" name="Oval 141"/>
          <p:cNvSpPr/>
          <p:nvPr/>
        </p:nvSpPr>
        <p:spPr>
          <a:xfrm>
            <a:off x="3951959" y="231684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3" name="TextBox 142"/>
          <p:cNvSpPr txBox="1"/>
          <p:nvPr/>
        </p:nvSpPr>
        <p:spPr>
          <a:xfrm>
            <a:off x="3616420" y="2115711"/>
            <a:ext cx="89038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SHEPPARTON</a:t>
            </a:r>
          </a:p>
        </p:txBody>
      </p:sp>
      <p:sp>
        <p:nvSpPr>
          <p:cNvPr id="145" name="Oval 144"/>
          <p:cNvSpPr/>
          <p:nvPr/>
        </p:nvSpPr>
        <p:spPr>
          <a:xfrm>
            <a:off x="3062261" y="336506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1</a:t>
            </a:r>
          </a:p>
        </p:txBody>
      </p:sp>
      <p:sp>
        <p:nvSpPr>
          <p:cNvPr id="146" name="Oval 145"/>
          <p:cNvSpPr/>
          <p:nvPr/>
        </p:nvSpPr>
        <p:spPr>
          <a:xfrm>
            <a:off x="3119058" y="257642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48" name="Oval 147"/>
          <p:cNvSpPr/>
          <p:nvPr/>
        </p:nvSpPr>
        <p:spPr>
          <a:xfrm>
            <a:off x="5234685" y="355184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5</a:t>
            </a:r>
          </a:p>
        </p:txBody>
      </p:sp>
      <p:sp>
        <p:nvSpPr>
          <p:cNvPr id="149" name="Oval 148"/>
          <p:cNvSpPr/>
          <p:nvPr/>
        </p:nvSpPr>
        <p:spPr>
          <a:xfrm>
            <a:off x="3287160" y="2202543"/>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50" name="Oval 149"/>
          <p:cNvSpPr/>
          <p:nvPr/>
        </p:nvSpPr>
        <p:spPr>
          <a:xfrm>
            <a:off x="4420542" y="229082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6</a:t>
            </a:r>
          </a:p>
        </p:txBody>
      </p:sp>
      <p:sp>
        <p:nvSpPr>
          <p:cNvPr id="152" name="Oval 151"/>
          <p:cNvSpPr/>
          <p:nvPr/>
        </p:nvSpPr>
        <p:spPr>
          <a:xfrm>
            <a:off x="4214773" y="381957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4</a:t>
            </a:r>
          </a:p>
        </p:txBody>
      </p:sp>
      <p:sp>
        <p:nvSpPr>
          <p:cNvPr id="3" name="Freeform 2"/>
          <p:cNvSpPr/>
          <p:nvPr/>
        </p:nvSpPr>
        <p:spPr>
          <a:xfrm>
            <a:off x="3769289" y="2341266"/>
            <a:ext cx="194786" cy="477297"/>
          </a:xfrm>
          <a:custGeom>
            <a:avLst/>
            <a:gdLst>
              <a:gd name="connsiteX0" fmla="*/ 3867 w 194786"/>
              <a:gd name="connsiteY0" fmla="*/ 477297 h 477297"/>
              <a:gd name="connsiteX1" fmla="*/ 3867 w 194786"/>
              <a:gd name="connsiteY1" fmla="*/ 411982 h 477297"/>
              <a:gd name="connsiteX2" fmla="*/ 44060 w 194786"/>
              <a:gd name="connsiteY2" fmla="*/ 291402 h 477297"/>
              <a:gd name="connsiteX3" fmla="*/ 99326 w 194786"/>
              <a:gd name="connsiteY3" fmla="*/ 185894 h 477297"/>
              <a:gd name="connsiteX4" fmla="*/ 124447 w 194786"/>
              <a:gd name="connsiteY4" fmla="*/ 70338 h 477297"/>
              <a:gd name="connsiteX5" fmla="*/ 124447 w 194786"/>
              <a:gd name="connsiteY5" fmla="*/ 20097 h 477297"/>
              <a:gd name="connsiteX6" fmla="*/ 194786 w 194786"/>
              <a:gd name="connsiteY6" fmla="*/ 0 h 47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86" h="477297">
                <a:moveTo>
                  <a:pt x="3867" y="477297"/>
                </a:moveTo>
                <a:cubicBezTo>
                  <a:pt x="517" y="460130"/>
                  <a:pt x="-2832" y="442964"/>
                  <a:pt x="3867" y="411982"/>
                </a:cubicBezTo>
                <a:cubicBezTo>
                  <a:pt x="10566" y="381000"/>
                  <a:pt x="28150" y="329083"/>
                  <a:pt x="44060" y="291402"/>
                </a:cubicBezTo>
                <a:cubicBezTo>
                  <a:pt x="59970" y="253721"/>
                  <a:pt x="85928" y="222738"/>
                  <a:pt x="99326" y="185894"/>
                </a:cubicBezTo>
                <a:cubicBezTo>
                  <a:pt x="112724" y="149050"/>
                  <a:pt x="120260" y="97971"/>
                  <a:pt x="124447" y="70338"/>
                </a:cubicBezTo>
                <a:cubicBezTo>
                  <a:pt x="128634" y="42705"/>
                  <a:pt x="112724" y="31820"/>
                  <a:pt x="124447" y="20097"/>
                </a:cubicBezTo>
                <a:cubicBezTo>
                  <a:pt x="136170" y="8374"/>
                  <a:pt x="165478" y="4187"/>
                  <a:pt x="19478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4" name="Table 3">
            <a:extLst>
              <a:ext uri="{FF2B5EF4-FFF2-40B4-BE49-F238E27FC236}">
                <a16:creationId xmlns:a16="http://schemas.microsoft.com/office/drawing/2014/main" id="{CA468559-4F4A-4C35-BA8D-A01D4381121C}"/>
              </a:ext>
            </a:extLst>
          </p:cNvPr>
          <p:cNvGraphicFramePr>
            <a:graphicFrameLocks noGrp="1"/>
          </p:cNvGraphicFramePr>
          <p:nvPr>
            <p:extLst/>
          </p:nvPr>
        </p:nvGraphicFramePr>
        <p:xfrm>
          <a:off x="6705015" y="834275"/>
          <a:ext cx="2117588" cy="3105241"/>
        </p:xfrm>
        <a:graphic>
          <a:graphicData uri="http://schemas.openxmlformats.org/drawingml/2006/table">
            <a:tbl>
              <a:tblPr>
                <a:tableStyleId>{073A0DAA-6AF3-43AB-8588-CEC1D06C72B9}</a:tableStyleId>
              </a:tblPr>
              <a:tblGrid>
                <a:gridCol w="269366">
                  <a:extLst>
                    <a:ext uri="{9D8B030D-6E8A-4147-A177-3AD203B41FA5}">
                      <a16:colId xmlns:a16="http://schemas.microsoft.com/office/drawing/2014/main" val="108009456"/>
                    </a:ext>
                  </a:extLst>
                </a:gridCol>
                <a:gridCol w="1848222">
                  <a:extLst>
                    <a:ext uri="{9D8B030D-6E8A-4147-A177-3AD203B41FA5}">
                      <a16:colId xmlns:a16="http://schemas.microsoft.com/office/drawing/2014/main" val="2963301015"/>
                    </a:ext>
                  </a:extLst>
                </a:gridCol>
              </a:tblGrid>
              <a:tr h="216024">
                <a:tc>
                  <a:txBody>
                    <a:bodyPr/>
                    <a:lstStyle/>
                    <a:p>
                      <a:pPr>
                        <a:lnSpc>
                          <a:spcPct val="107000"/>
                        </a:lnSpc>
                        <a:spcAft>
                          <a:spcPts val="0"/>
                        </a:spcAft>
                      </a:pPr>
                      <a:r>
                        <a:rPr lang="en-AU" sz="900" dirty="0">
                          <a:effectLst/>
                        </a:rPr>
                        <a:t>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Ballarat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262790279"/>
                  </a:ext>
                </a:extLst>
              </a:tr>
              <a:tr h="228168">
                <a:tc>
                  <a:txBody>
                    <a:bodyPr/>
                    <a:lstStyle/>
                    <a:p>
                      <a:pPr>
                        <a:lnSpc>
                          <a:spcPct val="107000"/>
                        </a:lnSpc>
                        <a:spcAft>
                          <a:spcPts val="0"/>
                        </a:spcAft>
                      </a:pPr>
                      <a:r>
                        <a:rPr lang="en-AU" sz="900">
                          <a:effectLst/>
                        </a:rPr>
                        <a:t>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Bendigo and Echuca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00622205"/>
                  </a:ext>
                </a:extLst>
              </a:tr>
              <a:tr h="537717">
                <a:tc>
                  <a:txBody>
                    <a:bodyPr/>
                    <a:lstStyle/>
                    <a:p>
                      <a:pPr>
                        <a:lnSpc>
                          <a:spcPct val="107000"/>
                        </a:lnSpc>
                        <a:spcAft>
                          <a:spcPts val="0"/>
                        </a:spcAft>
                      </a:pPr>
                      <a:r>
                        <a:rPr lang="en-AU" sz="900">
                          <a:effectLst/>
                        </a:rPr>
                        <a:t>3</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Geelong Line Upgrade (including the Armstrong Creek reservation)</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573597355"/>
                  </a:ext>
                </a:extLst>
              </a:tr>
              <a:tr h="382942">
                <a:tc>
                  <a:txBody>
                    <a:bodyPr/>
                    <a:lstStyle/>
                    <a:p>
                      <a:pPr>
                        <a:lnSpc>
                          <a:spcPct val="107000"/>
                        </a:lnSpc>
                        <a:spcAft>
                          <a:spcPts val="0"/>
                        </a:spcAft>
                      </a:pPr>
                      <a:r>
                        <a:rPr lang="en-AU" sz="900">
                          <a:effectLst/>
                        </a:rPr>
                        <a:t>4</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505960511"/>
                  </a:ext>
                </a:extLst>
              </a:tr>
              <a:tr h="382942">
                <a:tc>
                  <a:txBody>
                    <a:bodyPr/>
                    <a:lstStyle/>
                    <a:p>
                      <a:pPr>
                        <a:lnSpc>
                          <a:spcPct val="107000"/>
                        </a:lnSpc>
                        <a:spcAft>
                          <a:spcPts val="0"/>
                        </a:spcAft>
                      </a:pPr>
                      <a:r>
                        <a:rPr lang="en-AU" sz="900">
                          <a:effectLst/>
                        </a:rPr>
                        <a:t>5</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2 (Avon River Bridge)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38138351"/>
                  </a:ext>
                </a:extLst>
              </a:tr>
              <a:tr h="228168">
                <a:tc>
                  <a:txBody>
                    <a:bodyPr/>
                    <a:lstStyle/>
                    <a:p>
                      <a:pPr>
                        <a:lnSpc>
                          <a:spcPct val="107000"/>
                        </a:lnSpc>
                        <a:spcAft>
                          <a:spcPts val="0"/>
                        </a:spcAft>
                      </a:pPr>
                      <a:r>
                        <a:rPr lang="en-AU" sz="900">
                          <a:effectLst/>
                        </a:rPr>
                        <a:t>6</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North East Corridor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564141028"/>
                  </a:ext>
                </a:extLst>
              </a:tr>
              <a:tr h="382942">
                <a:tc>
                  <a:txBody>
                    <a:bodyPr/>
                    <a:lstStyle/>
                    <a:p>
                      <a:pPr>
                        <a:lnSpc>
                          <a:spcPct val="107000"/>
                        </a:lnSpc>
                        <a:spcAft>
                          <a:spcPts val="0"/>
                        </a:spcAft>
                      </a:pPr>
                      <a:r>
                        <a:rPr lang="en-AU" sz="900">
                          <a:effectLst/>
                        </a:rPr>
                        <a:t>7</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Freight Network Planning</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761108511"/>
                  </a:ext>
                </a:extLst>
              </a:tr>
              <a:tr h="382942">
                <a:tc>
                  <a:txBody>
                    <a:bodyPr/>
                    <a:lstStyle/>
                    <a:p>
                      <a:pPr>
                        <a:lnSpc>
                          <a:spcPct val="107000"/>
                        </a:lnSpc>
                        <a:spcAft>
                          <a:spcPts val="0"/>
                        </a:spcAft>
                      </a:pPr>
                      <a:r>
                        <a:rPr lang="en-AU" sz="900">
                          <a:effectLst/>
                        </a:rPr>
                        <a:t>8</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Line Upgrade (Stages 1 and 2)</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755671159"/>
                  </a:ext>
                </a:extLst>
              </a:tr>
              <a:tr h="228168">
                <a:tc>
                  <a:txBody>
                    <a:bodyPr/>
                    <a:lstStyle/>
                    <a:p>
                      <a:pPr>
                        <a:lnSpc>
                          <a:spcPct val="107000"/>
                        </a:lnSpc>
                        <a:spcAft>
                          <a:spcPts val="0"/>
                        </a:spcAft>
                      </a:pPr>
                      <a:r>
                        <a:rPr lang="en-AU" sz="900">
                          <a:effectLst/>
                        </a:rPr>
                        <a:t>9</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Warrnambool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409144802"/>
                  </a:ext>
                </a:extLst>
              </a:tr>
            </a:tbl>
          </a:graphicData>
        </a:graphic>
      </p:graphicFrame>
      <p:sp>
        <p:nvSpPr>
          <p:cNvPr id="6" name="Freeform: Shape 5">
            <a:extLst>
              <a:ext uri="{FF2B5EF4-FFF2-40B4-BE49-F238E27FC236}">
                <a16:creationId xmlns:a16="http://schemas.microsoft.com/office/drawing/2014/main" id="{465CAE8B-F774-47FD-BD1B-43498504600D}"/>
              </a:ext>
            </a:extLst>
          </p:cNvPr>
          <p:cNvSpPr/>
          <p:nvPr/>
        </p:nvSpPr>
        <p:spPr>
          <a:xfrm>
            <a:off x="2722747" y="2972949"/>
            <a:ext cx="140235" cy="395168"/>
          </a:xfrm>
          <a:custGeom>
            <a:avLst/>
            <a:gdLst>
              <a:gd name="connsiteX0" fmla="*/ 103163 w 140235"/>
              <a:gd name="connsiteY0" fmla="*/ 395168 h 395168"/>
              <a:gd name="connsiteX1" fmla="*/ 139922 w 140235"/>
              <a:gd name="connsiteY1" fmla="*/ 317053 h 395168"/>
              <a:gd name="connsiteX2" fmla="*/ 84783 w 140235"/>
              <a:gd name="connsiteY2" fmla="*/ 252723 h 395168"/>
              <a:gd name="connsiteX3" fmla="*/ 11263 w 140235"/>
              <a:gd name="connsiteY3" fmla="*/ 188394 h 395168"/>
              <a:gd name="connsiteX4" fmla="*/ 2073 w 140235"/>
              <a:gd name="connsiteY4" fmla="*/ 78114 h 395168"/>
              <a:gd name="connsiteX5" fmla="*/ 29643 w 140235"/>
              <a:gd name="connsiteY5" fmla="*/ 0 h 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5" h="395168">
                <a:moveTo>
                  <a:pt x="103163" y="395168"/>
                </a:moveTo>
                <a:cubicBezTo>
                  <a:pt x="123074" y="367981"/>
                  <a:pt x="142985" y="340794"/>
                  <a:pt x="139922" y="317053"/>
                </a:cubicBezTo>
                <a:cubicBezTo>
                  <a:pt x="136859" y="293312"/>
                  <a:pt x="106226" y="274166"/>
                  <a:pt x="84783" y="252723"/>
                </a:cubicBezTo>
                <a:cubicBezTo>
                  <a:pt x="63340" y="231280"/>
                  <a:pt x="25048" y="217495"/>
                  <a:pt x="11263" y="188394"/>
                </a:cubicBezTo>
                <a:cubicBezTo>
                  <a:pt x="-2522" y="159293"/>
                  <a:pt x="-990" y="109513"/>
                  <a:pt x="2073" y="78114"/>
                </a:cubicBezTo>
                <a:cubicBezTo>
                  <a:pt x="5136" y="46715"/>
                  <a:pt x="17389" y="23357"/>
                  <a:pt x="29643"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6" name="Oval 55">
            <a:extLst>
              <a:ext uri="{FF2B5EF4-FFF2-40B4-BE49-F238E27FC236}">
                <a16:creationId xmlns:a16="http://schemas.microsoft.com/office/drawing/2014/main" id="{14F37B1E-32B2-4611-AB2E-5065420B3E8C}"/>
              </a:ext>
            </a:extLst>
          </p:cNvPr>
          <p:cNvSpPr/>
          <p:nvPr/>
        </p:nvSpPr>
        <p:spPr>
          <a:xfrm>
            <a:off x="3727643" y="185728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7</a:t>
            </a:r>
          </a:p>
        </p:txBody>
      </p:sp>
      <p:sp>
        <p:nvSpPr>
          <p:cNvPr id="57" name="Oval 56">
            <a:extLst>
              <a:ext uri="{FF2B5EF4-FFF2-40B4-BE49-F238E27FC236}">
                <a16:creationId xmlns:a16="http://schemas.microsoft.com/office/drawing/2014/main" id="{12E33E13-7EBF-4478-AD69-3C1129038097}"/>
              </a:ext>
            </a:extLst>
          </p:cNvPr>
          <p:cNvSpPr/>
          <p:nvPr/>
        </p:nvSpPr>
        <p:spPr>
          <a:xfrm>
            <a:off x="3727595" y="2482391"/>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8</a:t>
            </a:r>
          </a:p>
        </p:txBody>
      </p:sp>
      <p:sp>
        <p:nvSpPr>
          <p:cNvPr id="58" name="Oval 57">
            <a:extLst>
              <a:ext uri="{FF2B5EF4-FFF2-40B4-BE49-F238E27FC236}">
                <a16:creationId xmlns:a16="http://schemas.microsoft.com/office/drawing/2014/main" id="{A2FCC501-55BF-4DC6-A5A8-7F7C2B399F5B}"/>
              </a:ext>
            </a:extLst>
          </p:cNvPr>
          <p:cNvSpPr/>
          <p:nvPr/>
        </p:nvSpPr>
        <p:spPr>
          <a:xfrm>
            <a:off x="2439869" y="401121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9</a:t>
            </a:r>
          </a:p>
        </p:txBody>
      </p:sp>
      <p:sp>
        <p:nvSpPr>
          <p:cNvPr id="7" name="Freeform: Shape 6">
            <a:extLst>
              <a:ext uri="{FF2B5EF4-FFF2-40B4-BE49-F238E27FC236}">
                <a16:creationId xmlns:a16="http://schemas.microsoft.com/office/drawing/2014/main" id="{FC15B29B-5A12-47B0-AE02-28AC7D2822BB}"/>
              </a:ext>
            </a:extLst>
          </p:cNvPr>
          <p:cNvSpPr/>
          <p:nvPr/>
        </p:nvSpPr>
        <p:spPr>
          <a:xfrm>
            <a:off x="3177540" y="3653790"/>
            <a:ext cx="312420" cy="220980"/>
          </a:xfrm>
          <a:custGeom>
            <a:avLst/>
            <a:gdLst>
              <a:gd name="connsiteX0" fmla="*/ 312420 w 312420"/>
              <a:gd name="connsiteY0" fmla="*/ 0 h 220980"/>
              <a:gd name="connsiteX1" fmla="*/ 190500 w 312420"/>
              <a:gd name="connsiteY1" fmla="*/ 26670 h 220980"/>
              <a:gd name="connsiteX2" fmla="*/ 125730 w 312420"/>
              <a:gd name="connsiteY2" fmla="*/ 83820 h 220980"/>
              <a:gd name="connsiteX3" fmla="*/ 87630 w 312420"/>
              <a:gd name="connsiteY3" fmla="*/ 152400 h 220980"/>
              <a:gd name="connsiteX4" fmla="*/ 30480 w 312420"/>
              <a:gd name="connsiteY4" fmla="*/ 194310 h 220980"/>
              <a:gd name="connsiteX5" fmla="*/ 0 w 312420"/>
              <a:gd name="connsiteY5"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 h="220980">
                <a:moveTo>
                  <a:pt x="312420" y="0"/>
                </a:moveTo>
                <a:cubicBezTo>
                  <a:pt x="267017" y="6350"/>
                  <a:pt x="221615" y="12700"/>
                  <a:pt x="190500" y="26670"/>
                </a:cubicBezTo>
                <a:cubicBezTo>
                  <a:pt x="159385" y="40640"/>
                  <a:pt x="142875" y="62865"/>
                  <a:pt x="125730" y="83820"/>
                </a:cubicBezTo>
                <a:cubicBezTo>
                  <a:pt x="108585" y="104775"/>
                  <a:pt x="103505" y="133985"/>
                  <a:pt x="87630" y="152400"/>
                </a:cubicBezTo>
                <a:cubicBezTo>
                  <a:pt x="71755" y="170815"/>
                  <a:pt x="45085" y="182880"/>
                  <a:pt x="30480" y="194310"/>
                </a:cubicBezTo>
                <a:cubicBezTo>
                  <a:pt x="15875" y="205740"/>
                  <a:pt x="7937" y="213360"/>
                  <a:pt x="0" y="22098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47" name="Oval 146"/>
          <p:cNvSpPr/>
          <p:nvPr/>
        </p:nvSpPr>
        <p:spPr>
          <a:xfrm>
            <a:off x="3206025" y="3628874"/>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3</a:t>
            </a:r>
          </a:p>
        </p:txBody>
      </p:sp>
    </p:spTree>
    <p:extLst>
      <p:ext uri="{BB962C8B-B14F-4D97-AF65-F5344CB8AC3E}">
        <p14:creationId xmlns:p14="http://schemas.microsoft.com/office/powerpoint/2010/main" val="11509497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1000"/>
                                        <p:tgtEl>
                                          <p:spTgt spid="14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1000"/>
                                        <p:tgtEl>
                                          <p:spTgt spid="1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1000"/>
                                        <p:tgtEl>
                                          <p:spTgt spid="150"/>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8" grpId="0" animBg="1"/>
      <p:bldP spid="149" grpId="0" animBg="1"/>
      <p:bldP spid="150" grpId="0" animBg="1"/>
      <p:bldP spid="152" grpId="0" animBg="1"/>
      <p:bldP spid="56" grpId="0" animBg="1"/>
      <p:bldP spid="57" grpId="0" animBg="1"/>
      <p:bldP spid="58" grpId="0" animBg="1"/>
      <p:bldP spid="1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 name="Freeform 163"/>
          <p:cNvSpPr/>
          <p:nvPr/>
        </p:nvSpPr>
        <p:spPr>
          <a:xfrm>
            <a:off x="3135833" y="2146434"/>
            <a:ext cx="351295" cy="490780"/>
          </a:xfrm>
          <a:custGeom>
            <a:avLst/>
            <a:gdLst>
              <a:gd name="connsiteX0" fmla="*/ 0 w 351295"/>
              <a:gd name="connsiteY0" fmla="*/ 490780 h 490780"/>
              <a:gd name="connsiteX1" fmla="*/ 61993 w 351295"/>
              <a:gd name="connsiteY1" fmla="*/ 433952 h 490780"/>
              <a:gd name="connsiteX2" fmla="*/ 165315 w 351295"/>
              <a:gd name="connsiteY2" fmla="*/ 402956 h 490780"/>
              <a:gd name="connsiteX3" fmla="*/ 237640 w 351295"/>
              <a:gd name="connsiteY3" fmla="*/ 325464 h 490780"/>
              <a:gd name="connsiteX4" fmla="*/ 351295 w 351295"/>
              <a:gd name="connsiteY4" fmla="*/ 0 h 49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95" h="490780">
                <a:moveTo>
                  <a:pt x="0" y="490780"/>
                </a:moveTo>
                <a:cubicBezTo>
                  <a:pt x="17220" y="469684"/>
                  <a:pt x="34441" y="448589"/>
                  <a:pt x="61993" y="433952"/>
                </a:cubicBezTo>
                <a:cubicBezTo>
                  <a:pt x="89545" y="419315"/>
                  <a:pt x="136041" y="421037"/>
                  <a:pt x="165315" y="402956"/>
                </a:cubicBezTo>
                <a:cubicBezTo>
                  <a:pt x="194589" y="384875"/>
                  <a:pt x="206643" y="392623"/>
                  <a:pt x="237640" y="325464"/>
                </a:cubicBezTo>
                <a:cubicBezTo>
                  <a:pt x="268637" y="258305"/>
                  <a:pt x="309966" y="129152"/>
                  <a:pt x="351295"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5" name="Freeform 164"/>
          <p:cNvSpPr/>
          <p:nvPr/>
        </p:nvSpPr>
        <p:spPr>
          <a:xfrm>
            <a:off x="3771254" y="2009002"/>
            <a:ext cx="1322050" cy="824524"/>
          </a:xfrm>
          <a:custGeom>
            <a:avLst/>
            <a:gdLst>
              <a:gd name="connsiteX0" fmla="*/ 0 w 1229532"/>
              <a:gd name="connsiteY0" fmla="*/ 759417 h 759417"/>
              <a:gd name="connsiteX1" fmla="*/ 67160 w 1229532"/>
              <a:gd name="connsiteY1" fmla="*/ 707756 h 759417"/>
              <a:gd name="connsiteX2" fmla="*/ 175648 w 1229532"/>
              <a:gd name="connsiteY2" fmla="*/ 645763 h 759417"/>
              <a:gd name="connsiteX3" fmla="*/ 299634 w 1229532"/>
              <a:gd name="connsiteY3" fmla="*/ 609600 h 759417"/>
              <a:gd name="connsiteX4" fmla="*/ 402956 w 1229532"/>
              <a:gd name="connsiteY4" fmla="*/ 490780 h 759417"/>
              <a:gd name="connsiteX5" fmla="*/ 599268 w 1229532"/>
              <a:gd name="connsiteY5" fmla="*/ 402956 h 759417"/>
              <a:gd name="connsiteX6" fmla="*/ 754251 w 1229532"/>
              <a:gd name="connsiteY6" fmla="*/ 330631 h 759417"/>
              <a:gd name="connsiteX7" fmla="*/ 816244 w 1229532"/>
              <a:gd name="connsiteY7" fmla="*/ 273804 h 759417"/>
              <a:gd name="connsiteX8" fmla="*/ 893736 w 1229532"/>
              <a:gd name="connsiteY8" fmla="*/ 196312 h 759417"/>
              <a:gd name="connsiteX9" fmla="*/ 935065 w 1229532"/>
              <a:gd name="connsiteY9" fmla="*/ 87824 h 759417"/>
              <a:gd name="connsiteX10" fmla="*/ 1028054 w 1229532"/>
              <a:gd name="connsiteY10" fmla="*/ 51662 h 759417"/>
              <a:gd name="connsiteX11" fmla="*/ 1146875 w 1229532"/>
              <a:gd name="connsiteY11" fmla="*/ 15499 h 759417"/>
              <a:gd name="connsiteX12" fmla="*/ 1229532 w 1229532"/>
              <a:gd name="connsiteY12"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532" h="759417">
                <a:moveTo>
                  <a:pt x="0" y="759417"/>
                </a:moveTo>
                <a:cubicBezTo>
                  <a:pt x="18942" y="743057"/>
                  <a:pt x="37885" y="726698"/>
                  <a:pt x="67160" y="707756"/>
                </a:cubicBezTo>
                <a:cubicBezTo>
                  <a:pt x="96435" y="688814"/>
                  <a:pt x="136902" y="662122"/>
                  <a:pt x="175648" y="645763"/>
                </a:cubicBezTo>
                <a:cubicBezTo>
                  <a:pt x="214394" y="629404"/>
                  <a:pt x="261749" y="635430"/>
                  <a:pt x="299634" y="609600"/>
                </a:cubicBezTo>
                <a:cubicBezTo>
                  <a:pt x="337519" y="583770"/>
                  <a:pt x="353017" y="525221"/>
                  <a:pt x="402956" y="490780"/>
                </a:cubicBezTo>
                <a:cubicBezTo>
                  <a:pt x="452895" y="456339"/>
                  <a:pt x="540719" y="429647"/>
                  <a:pt x="599268" y="402956"/>
                </a:cubicBezTo>
                <a:cubicBezTo>
                  <a:pt x="657817" y="376264"/>
                  <a:pt x="718088" y="352156"/>
                  <a:pt x="754251" y="330631"/>
                </a:cubicBezTo>
                <a:cubicBezTo>
                  <a:pt x="790414" y="309106"/>
                  <a:pt x="792996" y="296191"/>
                  <a:pt x="816244" y="273804"/>
                </a:cubicBezTo>
                <a:cubicBezTo>
                  <a:pt x="839492" y="251417"/>
                  <a:pt x="873933" y="227309"/>
                  <a:pt x="893736" y="196312"/>
                </a:cubicBezTo>
                <a:cubicBezTo>
                  <a:pt x="913539" y="165315"/>
                  <a:pt x="912679" y="111932"/>
                  <a:pt x="935065" y="87824"/>
                </a:cubicBezTo>
                <a:cubicBezTo>
                  <a:pt x="957451" y="63716"/>
                  <a:pt x="992752" y="63716"/>
                  <a:pt x="1028054" y="51662"/>
                </a:cubicBezTo>
                <a:cubicBezTo>
                  <a:pt x="1063356" y="39608"/>
                  <a:pt x="1113295" y="24109"/>
                  <a:pt x="1146875" y="15499"/>
                </a:cubicBezTo>
                <a:cubicBezTo>
                  <a:pt x="1180455" y="6889"/>
                  <a:pt x="1204993" y="3444"/>
                  <a:pt x="1229532"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6" name="Freeform 165"/>
          <p:cNvSpPr/>
          <p:nvPr/>
        </p:nvSpPr>
        <p:spPr>
          <a:xfrm>
            <a:off x="3605938" y="3595097"/>
            <a:ext cx="2069113" cy="419006"/>
          </a:xfrm>
          <a:custGeom>
            <a:avLst/>
            <a:gdLst>
              <a:gd name="connsiteX0" fmla="*/ 0 w 2009614"/>
              <a:gd name="connsiteY0" fmla="*/ 32031 h 393666"/>
              <a:gd name="connsiteX1" fmla="*/ 113654 w 2009614"/>
              <a:gd name="connsiteY1" fmla="*/ 83692 h 393666"/>
              <a:gd name="connsiteX2" fmla="*/ 237641 w 2009614"/>
              <a:gd name="connsiteY2" fmla="*/ 192180 h 393666"/>
              <a:gd name="connsiteX3" fmla="*/ 361627 w 2009614"/>
              <a:gd name="connsiteY3" fmla="*/ 228343 h 393666"/>
              <a:gd name="connsiteX4" fmla="*/ 614766 w 2009614"/>
              <a:gd name="connsiteY4" fmla="*/ 264505 h 393666"/>
              <a:gd name="connsiteX5" fmla="*/ 842075 w 2009614"/>
              <a:gd name="connsiteY5" fmla="*/ 367827 h 393666"/>
              <a:gd name="connsiteX6" fmla="*/ 919566 w 2009614"/>
              <a:gd name="connsiteY6" fmla="*/ 321333 h 393666"/>
              <a:gd name="connsiteX7" fmla="*/ 1069383 w 2009614"/>
              <a:gd name="connsiteY7" fmla="*/ 393658 h 393666"/>
              <a:gd name="connsiteX8" fmla="*/ 1198536 w 2009614"/>
              <a:gd name="connsiteY8" fmla="*/ 316166 h 393666"/>
              <a:gd name="connsiteX9" fmla="*/ 1425844 w 2009614"/>
              <a:gd name="connsiteY9" fmla="*/ 285170 h 393666"/>
              <a:gd name="connsiteX10" fmla="*/ 1503336 w 2009614"/>
              <a:gd name="connsiteY10" fmla="*/ 228343 h 393666"/>
              <a:gd name="connsiteX11" fmla="*/ 1529166 w 2009614"/>
              <a:gd name="connsiteY11" fmla="*/ 156017 h 393666"/>
              <a:gd name="connsiteX12" fmla="*/ 1539498 w 2009614"/>
              <a:gd name="connsiteY12" fmla="*/ 114688 h 393666"/>
              <a:gd name="connsiteX13" fmla="*/ 1689315 w 2009614"/>
              <a:gd name="connsiteY13" fmla="*/ 42363 h 393666"/>
              <a:gd name="connsiteX14" fmla="*/ 1828800 w 2009614"/>
              <a:gd name="connsiteY14" fmla="*/ 1034 h 393666"/>
              <a:gd name="connsiteX15" fmla="*/ 2009614 w 2009614"/>
              <a:gd name="connsiteY15" fmla="*/ 16533 h 39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9614" h="393666">
                <a:moveTo>
                  <a:pt x="0" y="32031"/>
                </a:moveTo>
                <a:cubicBezTo>
                  <a:pt x="37023" y="44516"/>
                  <a:pt x="74047" y="57001"/>
                  <a:pt x="113654" y="83692"/>
                </a:cubicBezTo>
                <a:cubicBezTo>
                  <a:pt x="153261" y="110383"/>
                  <a:pt x="196312" y="168072"/>
                  <a:pt x="237641" y="192180"/>
                </a:cubicBezTo>
                <a:cubicBezTo>
                  <a:pt x="278970" y="216288"/>
                  <a:pt x="298773" y="216289"/>
                  <a:pt x="361627" y="228343"/>
                </a:cubicBezTo>
                <a:cubicBezTo>
                  <a:pt x="424481" y="240397"/>
                  <a:pt x="534691" y="241258"/>
                  <a:pt x="614766" y="264505"/>
                </a:cubicBezTo>
                <a:cubicBezTo>
                  <a:pt x="694841" y="287752"/>
                  <a:pt x="791275" y="358356"/>
                  <a:pt x="842075" y="367827"/>
                </a:cubicBezTo>
                <a:cubicBezTo>
                  <a:pt x="892875" y="377298"/>
                  <a:pt x="881681" y="317028"/>
                  <a:pt x="919566" y="321333"/>
                </a:cubicBezTo>
                <a:cubicBezTo>
                  <a:pt x="957451" y="325638"/>
                  <a:pt x="1022888" y="394519"/>
                  <a:pt x="1069383" y="393658"/>
                </a:cubicBezTo>
                <a:cubicBezTo>
                  <a:pt x="1115878" y="392797"/>
                  <a:pt x="1139126" y="334247"/>
                  <a:pt x="1198536" y="316166"/>
                </a:cubicBezTo>
                <a:cubicBezTo>
                  <a:pt x="1257946" y="298085"/>
                  <a:pt x="1375044" y="299807"/>
                  <a:pt x="1425844" y="285170"/>
                </a:cubicBezTo>
                <a:cubicBezTo>
                  <a:pt x="1476644" y="270533"/>
                  <a:pt x="1486116" y="249869"/>
                  <a:pt x="1503336" y="228343"/>
                </a:cubicBezTo>
                <a:cubicBezTo>
                  <a:pt x="1520556" y="206817"/>
                  <a:pt x="1523139" y="174960"/>
                  <a:pt x="1529166" y="156017"/>
                </a:cubicBezTo>
                <a:cubicBezTo>
                  <a:pt x="1535193" y="137075"/>
                  <a:pt x="1512807" y="133630"/>
                  <a:pt x="1539498" y="114688"/>
                </a:cubicBezTo>
                <a:cubicBezTo>
                  <a:pt x="1566189" y="95746"/>
                  <a:pt x="1641098" y="61305"/>
                  <a:pt x="1689315" y="42363"/>
                </a:cubicBezTo>
                <a:cubicBezTo>
                  <a:pt x="1737532" y="23421"/>
                  <a:pt x="1775417" y="5339"/>
                  <a:pt x="1828800" y="1034"/>
                </a:cubicBezTo>
                <a:cubicBezTo>
                  <a:pt x="1882183" y="-3271"/>
                  <a:pt x="1945898" y="6631"/>
                  <a:pt x="2009614" y="16533"/>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7" name="Freeform 166"/>
          <p:cNvSpPr/>
          <p:nvPr/>
        </p:nvSpPr>
        <p:spPr>
          <a:xfrm>
            <a:off x="1912127" y="3878520"/>
            <a:ext cx="1269578" cy="275263"/>
          </a:xfrm>
          <a:custGeom>
            <a:avLst/>
            <a:gdLst>
              <a:gd name="connsiteX0" fmla="*/ 1237329 w 1237329"/>
              <a:gd name="connsiteY0" fmla="*/ 0 h 275263"/>
              <a:gd name="connsiteX1" fmla="*/ 1206736 w 1237329"/>
              <a:gd name="connsiteY1" fmla="*/ 91780 h 275263"/>
              <a:gd name="connsiteX2" fmla="*/ 1176142 w 1237329"/>
              <a:gd name="connsiteY2" fmla="*/ 129172 h 275263"/>
              <a:gd name="connsiteX3" fmla="*/ 1091161 w 1237329"/>
              <a:gd name="connsiteY3" fmla="*/ 129172 h 275263"/>
              <a:gd name="connsiteX4" fmla="*/ 955191 w 1237329"/>
              <a:gd name="connsiteY4" fmla="*/ 125773 h 275263"/>
              <a:gd name="connsiteX5" fmla="*/ 849814 w 1237329"/>
              <a:gd name="connsiteY5" fmla="*/ 203956 h 275263"/>
              <a:gd name="connsiteX6" fmla="*/ 751235 w 1237329"/>
              <a:gd name="connsiteY6" fmla="*/ 207355 h 275263"/>
              <a:gd name="connsiteX7" fmla="*/ 639060 w 1237329"/>
              <a:gd name="connsiteY7" fmla="*/ 258344 h 275263"/>
              <a:gd name="connsiteX8" fmla="*/ 503090 w 1237329"/>
              <a:gd name="connsiteY8" fmla="*/ 268542 h 275263"/>
              <a:gd name="connsiteX9" fmla="*/ 411310 w 1237329"/>
              <a:gd name="connsiteY9" fmla="*/ 163165 h 275263"/>
              <a:gd name="connsiteX10" fmla="*/ 278739 w 1237329"/>
              <a:gd name="connsiteY10" fmla="*/ 156366 h 275263"/>
              <a:gd name="connsiteX11" fmla="*/ 101977 w 1237329"/>
              <a:gd name="connsiteY11" fmla="*/ 251545 h 275263"/>
              <a:gd name="connsiteX12" fmla="*/ 0 w 1237329"/>
              <a:gd name="connsiteY12" fmla="*/ 268542 h 27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329" h="275263">
                <a:moveTo>
                  <a:pt x="1237329" y="0"/>
                </a:moveTo>
                <a:cubicBezTo>
                  <a:pt x="1227131" y="35125"/>
                  <a:pt x="1216934" y="70251"/>
                  <a:pt x="1206736" y="91780"/>
                </a:cubicBezTo>
                <a:cubicBezTo>
                  <a:pt x="1196538" y="113309"/>
                  <a:pt x="1195404" y="122940"/>
                  <a:pt x="1176142" y="129172"/>
                </a:cubicBezTo>
                <a:cubicBezTo>
                  <a:pt x="1156879" y="135404"/>
                  <a:pt x="1091161" y="129172"/>
                  <a:pt x="1091161" y="129172"/>
                </a:cubicBezTo>
                <a:cubicBezTo>
                  <a:pt x="1054336" y="128606"/>
                  <a:pt x="995415" y="113309"/>
                  <a:pt x="955191" y="125773"/>
                </a:cubicBezTo>
                <a:cubicBezTo>
                  <a:pt x="914967" y="138237"/>
                  <a:pt x="883807" y="190359"/>
                  <a:pt x="849814" y="203956"/>
                </a:cubicBezTo>
                <a:cubicBezTo>
                  <a:pt x="815821" y="217553"/>
                  <a:pt x="786361" y="198290"/>
                  <a:pt x="751235" y="207355"/>
                </a:cubicBezTo>
                <a:cubicBezTo>
                  <a:pt x="716109" y="216420"/>
                  <a:pt x="680417" y="248146"/>
                  <a:pt x="639060" y="258344"/>
                </a:cubicBezTo>
                <a:cubicBezTo>
                  <a:pt x="597703" y="268542"/>
                  <a:pt x="541048" y="284405"/>
                  <a:pt x="503090" y="268542"/>
                </a:cubicBezTo>
                <a:cubicBezTo>
                  <a:pt x="465132" y="252679"/>
                  <a:pt x="448702" y="181861"/>
                  <a:pt x="411310" y="163165"/>
                </a:cubicBezTo>
                <a:cubicBezTo>
                  <a:pt x="373918" y="144469"/>
                  <a:pt x="330294" y="141636"/>
                  <a:pt x="278739" y="156366"/>
                </a:cubicBezTo>
                <a:cubicBezTo>
                  <a:pt x="227184" y="171096"/>
                  <a:pt x="148433" y="232849"/>
                  <a:pt x="101977" y="251545"/>
                </a:cubicBezTo>
                <a:cubicBezTo>
                  <a:pt x="55521" y="270241"/>
                  <a:pt x="27760" y="269391"/>
                  <a:pt x="0" y="268542"/>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8" name="Freeform 167"/>
          <p:cNvSpPr/>
          <p:nvPr/>
        </p:nvSpPr>
        <p:spPr>
          <a:xfrm>
            <a:off x="2195593" y="3163636"/>
            <a:ext cx="1410346" cy="475282"/>
          </a:xfrm>
          <a:custGeom>
            <a:avLst/>
            <a:gdLst>
              <a:gd name="connsiteX0" fmla="*/ 1410346 w 1410346"/>
              <a:gd name="connsiteY0" fmla="*/ 475282 h 475282"/>
              <a:gd name="connsiteX1" fmla="*/ 1270861 w 1410346"/>
              <a:gd name="connsiteY1" fmla="*/ 433953 h 475282"/>
              <a:gd name="connsiteX2" fmla="*/ 1172705 w 1410346"/>
              <a:gd name="connsiteY2" fmla="*/ 366793 h 475282"/>
              <a:gd name="connsiteX3" fmla="*/ 1079715 w 1410346"/>
              <a:gd name="connsiteY3" fmla="*/ 371959 h 475282"/>
              <a:gd name="connsiteX4" fmla="*/ 1028054 w 1410346"/>
              <a:gd name="connsiteY4" fmla="*/ 346129 h 475282"/>
              <a:gd name="connsiteX5" fmla="*/ 893736 w 1410346"/>
              <a:gd name="connsiteY5" fmla="*/ 263471 h 475282"/>
              <a:gd name="connsiteX6" fmla="*/ 800746 w 1410346"/>
              <a:gd name="connsiteY6" fmla="*/ 263471 h 475282"/>
              <a:gd name="connsiteX7" fmla="*/ 774915 w 1410346"/>
              <a:gd name="connsiteY7" fmla="*/ 242807 h 475282"/>
              <a:gd name="connsiteX8" fmla="*/ 712922 w 1410346"/>
              <a:gd name="connsiteY8" fmla="*/ 268637 h 475282"/>
              <a:gd name="connsiteX9" fmla="*/ 552773 w 1410346"/>
              <a:gd name="connsiteY9" fmla="*/ 165315 h 475282"/>
              <a:gd name="connsiteX10" fmla="*/ 346129 w 1410346"/>
              <a:gd name="connsiteY10" fmla="*/ 103322 h 475282"/>
              <a:gd name="connsiteX11" fmla="*/ 227309 w 1410346"/>
              <a:gd name="connsiteY11" fmla="*/ 123987 h 475282"/>
              <a:gd name="connsiteX12" fmla="*/ 87824 w 1410346"/>
              <a:gd name="connsiteY12" fmla="*/ 51661 h 475282"/>
              <a:gd name="connsiteX13" fmla="*/ 0 w 1410346"/>
              <a:gd name="connsiteY13" fmla="*/ 0 h 4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346" h="475282">
                <a:moveTo>
                  <a:pt x="1410346" y="475282"/>
                </a:moveTo>
                <a:cubicBezTo>
                  <a:pt x="1360407" y="463658"/>
                  <a:pt x="1310468" y="452034"/>
                  <a:pt x="1270861" y="433953"/>
                </a:cubicBezTo>
                <a:cubicBezTo>
                  <a:pt x="1231254" y="415872"/>
                  <a:pt x="1204563" y="377125"/>
                  <a:pt x="1172705" y="366793"/>
                </a:cubicBezTo>
                <a:cubicBezTo>
                  <a:pt x="1140847" y="356461"/>
                  <a:pt x="1103823" y="375403"/>
                  <a:pt x="1079715" y="371959"/>
                </a:cubicBezTo>
                <a:cubicBezTo>
                  <a:pt x="1055607" y="368515"/>
                  <a:pt x="1059050" y="364210"/>
                  <a:pt x="1028054" y="346129"/>
                </a:cubicBezTo>
                <a:cubicBezTo>
                  <a:pt x="997058" y="328048"/>
                  <a:pt x="931621" y="277247"/>
                  <a:pt x="893736" y="263471"/>
                </a:cubicBezTo>
                <a:cubicBezTo>
                  <a:pt x="855851" y="249695"/>
                  <a:pt x="820549" y="266915"/>
                  <a:pt x="800746" y="263471"/>
                </a:cubicBezTo>
                <a:cubicBezTo>
                  <a:pt x="780942" y="260027"/>
                  <a:pt x="789552" y="241946"/>
                  <a:pt x="774915" y="242807"/>
                </a:cubicBezTo>
                <a:cubicBezTo>
                  <a:pt x="760278" y="243668"/>
                  <a:pt x="749946" y="281552"/>
                  <a:pt x="712922" y="268637"/>
                </a:cubicBezTo>
                <a:cubicBezTo>
                  <a:pt x="675898" y="255722"/>
                  <a:pt x="613905" y="192867"/>
                  <a:pt x="552773" y="165315"/>
                </a:cubicBezTo>
                <a:cubicBezTo>
                  <a:pt x="491641" y="137763"/>
                  <a:pt x="400373" y="110210"/>
                  <a:pt x="346129" y="103322"/>
                </a:cubicBezTo>
                <a:cubicBezTo>
                  <a:pt x="291885" y="96434"/>
                  <a:pt x="270360" y="132597"/>
                  <a:pt x="227309" y="123987"/>
                </a:cubicBezTo>
                <a:cubicBezTo>
                  <a:pt x="184258" y="115377"/>
                  <a:pt x="125709" y="72326"/>
                  <a:pt x="87824" y="51661"/>
                </a:cubicBezTo>
                <a:cubicBezTo>
                  <a:pt x="49939" y="30996"/>
                  <a:pt x="24969" y="15498"/>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69" name="Freeform 168"/>
          <p:cNvSpPr/>
          <p:nvPr/>
        </p:nvSpPr>
        <p:spPr>
          <a:xfrm>
            <a:off x="2438400" y="1175207"/>
            <a:ext cx="1110712" cy="2469396"/>
          </a:xfrm>
          <a:custGeom>
            <a:avLst/>
            <a:gdLst>
              <a:gd name="connsiteX0" fmla="*/ 1110712 w 1110712"/>
              <a:gd name="connsiteY0" fmla="*/ 2469396 h 2469396"/>
              <a:gd name="connsiteX1" fmla="*/ 1012556 w 1110712"/>
              <a:gd name="connsiteY1" fmla="*/ 2304081 h 2469396"/>
              <a:gd name="connsiteX2" fmla="*/ 1053885 w 1110712"/>
              <a:gd name="connsiteY2" fmla="*/ 2216257 h 2469396"/>
              <a:gd name="connsiteX3" fmla="*/ 1002224 w 1110712"/>
              <a:gd name="connsiteY3" fmla="*/ 2149098 h 2469396"/>
              <a:gd name="connsiteX4" fmla="*/ 909234 w 1110712"/>
              <a:gd name="connsiteY4" fmla="*/ 2143932 h 2469396"/>
              <a:gd name="connsiteX5" fmla="*/ 857573 w 1110712"/>
              <a:gd name="connsiteY5" fmla="*/ 1963118 h 2469396"/>
              <a:gd name="connsiteX6" fmla="*/ 774915 w 1110712"/>
              <a:gd name="connsiteY6" fmla="*/ 1854630 h 2469396"/>
              <a:gd name="connsiteX7" fmla="*/ 666427 w 1110712"/>
              <a:gd name="connsiteY7" fmla="*/ 1792637 h 2469396"/>
              <a:gd name="connsiteX8" fmla="*/ 666427 w 1110712"/>
              <a:gd name="connsiteY8" fmla="*/ 1699647 h 2469396"/>
              <a:gd name="connsiteX9" fmla="*/ 697424 w 1110712"/>
              <a:gd name="connsiteY9" fmla="*/ 1498169 h 2469396"/>
              <a:gd name="connsiteX10" fmla="*/ 656095 w 1110712"/>
              <a:gd name="connsiteY10" fmla="*/ 1415512 h 2469396"/>
              <a:gd name="connsiteX11" fmla="*/ 656095 w 1110712"/>
              <a:gd name="connsiteY11" fmla="*/ 1193369 h 2469396"/>
              <a:gd name="connsiteX12" fmla="*/ 671593 w 1110712"/>
              <a:gd name="connsiteY12" fmla="*/ 1033220 h 2469396"/>
              <a:gd name="connsiteX13" fmla="*/ 619932 w 1110712"/>
              <a:gd name="connsiteY13" fmla="*/ 945396 h 2469396"/>
              <a:gd name="connsiteX14" fmla="*/ 454617 w 1110712"/>
              <a:gd name="connsiteY14" fmla="*/ 588935 h 2469396"/>
              <a:gd name="connsiteX15" fmla="*/ 335797 w 1110712"/>
              <a:gd name="connsiteY15" fmla="*/ 485613 h 2469396"/>
              <a:gd name="connsiteX16" fmla="*/ 191146 w 1110712"/>
              <a:gd name="connsiteY16" fmla="*/ 258305 h 2469396"/>
              <a:gd name="connsiteX17" fmla="*/ 67159 w 1110712"/>
              <a:gd name="connsiteY17" fmla="*/ 191146 h 2469396"/>
              <a:gd name="connsiteX18" fmla="*/ 0 w 1110712"/>
              <a:gd name="connsiteY18" fmla="*/ 0 h 24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712" h="2469396">
                <a:moveTo>
                  <a:pt x="1110712" y="2469396"/>
                </a:moveTo>
                <a:cubicBezTo>
                  <a:pt x="1066369" y="2407833"/>
                  <a:pt x="1022027" y="2346271"/>
                  <a:pt x="1012556" y="2304081"/>
                </a:cubicBezTo>
                <a:cubicBezTo>
                  <a:pt x="1003085" y="2261891"/>
                  <a:pt x="1055607" y="2242087"/>
                  <a:pt x="1053885" y="2216257"/>
                </a:cubicBezTo>
                <a:cubicBezTo>
                  <a:pt x="1052163" y="2190427"/>
                  <a:pt x="1026332" y="2161152"/>
                  <a:pt x="1002224" y="2149098"/>
                </a:cubicBezTo>
                <a:cubicBezTo>
                  <a:pt x="978116" y="2137044"/>
                  <a:pt x="933342" y="2174929"/>
                  <a:pt x="909234" y="2143932"/>
                </a:cubicBezTo>
                <a:cubicBezTo>
                  <a:pt x="885126" y="2112935"/>
                  <a:pt x="879959" y="2011335"/>
                  <a:pt x="857573" y="1963118"/>
                </a:cubicBezTo>
                <a:cubicBezTo>
                  <a:pt x="835187" y="1914901"/>
                  <a:pt x="806773" y="1883043"/>
                  <a:pt x="774915" y="1854630"/>
                </a:cubicBezTo>
                <a:cubicBezTo>
                  <a:pt x="743057" y="1826217"/>
                  <a:pt x="684508" y="1818467"/>
                  <a:pt x="666427" y="1792637"/>
                </a:cubicBezTo>
                <a:cubicBezTo>
                  <a:pt x="648346" y="1766807"/>
                  <a:pt x="661261" y="1748725"/>
                  <a:pt x="666427" y="1699647"/>
                </a:cubicBezTo>
                <a:cubicBezTo>
                  <a:pt x="671593" y="1650569"/>
                  <a:pt x="699146" y="1545525"/>
                  <a:pt x="697424" y="1498169"/>
                </a:cubicBezTo>
                <a:cubicBezTo>
                  <a:pt x="695702" y="1450813"/>
                  <a:pt x="662983" y="1466312"/>
                  <a:pt x="656095" y="1415512"/>
                </a:cubicBezTo>
                <a:cubicBezTo>
                  <a:pt x="649207" y="1364712"/>
                  <a:pt x="653512" y="1257084"/>
                  <a:pt x="656095" y="1193369"/>
                </a:cubicBezTo>
                <a:cubicBezTo>
                  <a:pt x="658678" y="1129654"/>
                  <a:pt x="677620" y="1074549"/>
                  <a:pt x="671593" y="1033220"/>
                </a:cubicBezTo>
                <a:cubicBezTo>
                  <a:pt x="665566" y="991891"/>
                  <a:pt x="656095" y="1019443"/>
                  <a:pt x="619932" y="945396"/>
                </a:cubicBezTo>
                <a:cubicBezTo>
                  <a:pt x="583769" y="871348"/>
                  <a:pt x="501973" y="665565"/>
                  <a:pt x="454617" y="588935"/>
                </a:cubicBezTo>
                <a:cubicBezTo>
                  <a:pt x="407261" y="512304"/>
                  <a:pt x="379709" y="540718"/>
                  <a:pt x="335797" y="485613"/>
                </a:cubicBezTo>
                <a:cubicBezTo>
                  <a:pt x="291885" y="430508"/>
                  <a:pt x="235919" y="307383"/>
                  <a:pt x="191146" y="258305"/>
                </a:cubicBezTo>
                <a:cubicBezTo>
                  <a:pt x="146373" y="209227"/>
                  <a:pt x="99017" y="234197"/>
                  <a:pt x="67159" y="191146"/>
                </a:cubicBezTo>
                <a:cubicBezTo>
                  <a:pt x="35301" y="148095"/>
                  <a:pt x="17650" y="74047"/>
                  <a:pt x="0"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170" name="Freeform 169"/>
          <p:cNvSpPr/>
          <p:nvPr/>
        </p:nvSpPr>
        <p:spPr>
          <a:xfrm>
            <a:off x="3587194" y="2828359"/>
            <a:ext cx="189226" cy="826577"/>
          </a:xfrm>
          <a:custGeom>
            <a:avLst/>
            <a:gdLst>
              <a:gd name="connsiteX0" fmla="*/ 3247 w 189226"/>
              <a:gd name="connsiteY0" fmla="*/ 826577 h 826577"/>
              <a:gd name="connsiteX1" fmla="*/ 8413 w 189226"/>
              <a:gd name="connsiteY1" fmla="*/ 697424 h 826577"/>
              <a:gd name="connsiteX2" fmla="*/ 75572 w 189226"/>
              <a:gd name="connsiteY2" fmla="*/ 444285 h 826577"/>
              <a:gd name="connsiteX3" fmla="*/ 39409 w 189226"/>
              <a:gd name="connsiteY3" fmla="*/ 320299 h 826577"/>
              <a:gd name="connsiteX4" fmla="*/ 127233 w 189226"/>
              <a:gd name="connsiteY4" fmla="*/ 201478 h 826577"/>
              <a:gd name="connsiteX5" fmla="*/ 189226 w 189226"/>
              <a:gd name="connsiteY5" fmla="*/ 0 h 8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26" h="826577">
                <a:moveTo>
                  <a:pt x="3247" y="826577"/>
                </a:moveTo>
                <a:cubicBezTo>
                  <a:pt x="-197" y="793858"/>
                  <a:pt x="-3641" y="761139"/>
                  <a:pt x="8413" y="697424"/>
                </a:cubicBezTo>
                <a:cubicBezTo>
                  <a:pt x="20467" y="633709"/>
                  <a:pt x="70406" y="507139"/>
                  <a:pt x="75572" y="444285"/>
                </a:cubicBezTo>
                <a:cubicBezTo>
                  <a:pt x="80738" y="381431"/>
                  <a:pt x="30799" y="360767"/>
                  <a:pt x="39409" y="320299"/>
                </a:cubicBezTo>
                <a:cubicBezTo>
                  <a:pt x="48019" y="279831"/>
                  <a:pt x="102264" y="254861"/>
                  <a:pt x="127233" y="201478"/>
                </a:cubicBezTo>
                <a:cubicBezTo>
                  <a:pt x="152203" y="148095"/>
                  <a:pt x="170714" y="74047"/>
                  <a:pt x="18922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white"/>
              </a:solidFill>
              <a:effectLst/>
              <a:uLnTx/>
              <a:uFillTx/>
              <a:latin typeface="VIC"/>
              <a:ea typeface="+mn-ea"/>
              <a:cs typeface="+mn-cs"/>
            </a:endParaRPr>
          </a:p>
        </p:txBody>
      </p:sp>
      <p:sp>
        <p:nvSpPr>
          <p:cNvPr id="2" name="TextBox 1"/>
          <p:cNvSpPr txBox="1"/>
          <p:nvPr/>
        </p:nvSpPr>
        <p:spPr>
          <a:xfrm>
            <a:off x="5508104" y="253483"/>
            <a:ext cx="3334042" cy="400110"/>
          </a:xfrm>
          <a:prstGeom prst="rect">
            <a:avLst/>
          </a:prstGeom>
          <a:noFill/>
        </p:spPr>
        <p:txBody>
          <a:bodyPr wrap="square" rtlCol="0">
            <a:spAutoFit/>
          </a:bodyPr>
          <a:lstStyle/>
          <a:p>
            <a:pPr marL="0" marR="0" lvl="0" indent="0" algn="r" defTabSz="914400" rtl="0" eaLnBrk="1" fontAlgn="auto" latinLnBrk="0" hangingPunct="1">
              <a:lnSpc>
                <a:spcPts val="24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13A2A6"/>
                </a:solidFill>
                <a:effectLst/>
                <a:uLnTx/>
                <a:uFillTx/>
                <a:latin typeface="VIC"/>
                <a:ea typeface="+mn-ea"/>
                <a:cs typeface="Calibri" pitchFamily="34" charset="0"/>
              </a:rPr>
              <a:t>Regional Rail Revival</a:t>
            </a:r>
          </a:p>
        </p:txBody>
      </p:sp>
      <p:sp>
        <p:nvSpPr>
          <p:cNvPr id="95" name="TextBox 94"/>
          <p:cNvSpPr txBox="1"/>
          <p:nvPr/>
        </p:nvSpPr>
        <p:spPr>
          <a:xfrm>
            <a:off x="1547664" y="3090770"/>
            <a:ext cx="650236"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ARARAT</a:t>
            </a:r>
          </a:p>
        </p:txBody>
      </p:sp>
      <p:sp>
        <p:nvSpPr>
          <p:cNvPr id="98" name="Oval 97"/>
          <p:cNvSpPr/>
          <p:nvPr/>
        </p:nvSpPr>
        <p:spPr>
          <a:xfrm>
            <a:off x="1879900" y="4151158"/>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5" name="Oval 114"/>
          <p:cNvSpPr/>
          <p:nvPr/>
        </p:nvSpPr>
        <p:spPr>
          <a:xfrm>
            <a:off x="3131840" y="3867894"/>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6" name="Oval 115"/>
          <p:cNvSpPr/>
          <p:nvPr/>
        </p:nvSpPr>
        <p:spPr>
          <a:xfrm>
            <a:off x="2143900" y="31521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7" name="Oval 116"/>
          <p:cNvSpPr/>
          <p:nvPr/>
        </p:nvSpPr>
        <p:spPr>
          <a:xfrm>
            <a:off x="2843808" y="341258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8" name="Oval 117"/>
          <p:cNvSpPr/>
          <p:nvPr/>
        </p:nvSpPr>
        <p:spPr>
          <a:xfrm>
            <a:off x="3071116" y="259864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19" name="TextBox 118"/>
          <p:cNvSpPr txBox="1"/>
          <p:nvPr/>
        </p:nvSpPr>
        <p:spPr>
          <a:xfrm>
            <a:off x="2035319" y="2537230"/>
            <a:ext cx="1096521"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BENDIGO</a:t>
            </a:r>
          </a:p>
        </p:txBody>
      </p:sp>
      <p:sp>
        <p:nvSpPr>
          <p:cNvPr id="120" name="TextBox 119"/>
          <p:cNvSpPr txBox="1"/>
          <p:nvPr/>
        </p:nvSpPr>
        <p:spPr>
          <a:xfrm>
            <a:off x="2143900" y="3464523"/>
            <a:ext cx="7539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BALLARAT</a:t>
            </a:r>
          </a:p>
        </p:txBody>
      </p:sp>
      <p:sp>
        <p:nvSpPr>
          <p:cNvPr id="121" name="TextBox 120"/>
          <p:cNvSpPr txBox="1"/>
          <p:nvPr/>
        </p:nvSpPr>
        <p:spPr>
          <a:xfrm>
            <a:off x="809608" y="4211546"/>
            <a:ext cx="117832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WARRNAMBOOL</a:t>
            </a:r>
          </a:p>
        </p:txBody>
      </p:sp>
      <p:sp>
        <p:nvSpPr>
          <p:cNvPr id="122" name="TextBox 121"/>
          <p:cNvSpPr txBox="1"/>
          <p:nvPr/>
        </p:nvSpPr>
        <p:spPr>
          <a:xfrm>
            <a:off x="3128192" y="3921894"/>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GEELONG</a:t>
            </a:r>
          </a:p>
        </p:txBody>
      </p:sp>
      <p:sp>
        <p:nvSpPr>
          <p:cNvPr id="123" name="Oval 122"/>
          <p:cNvSpPr/>
          <p:nvPr/>
        </p:nvSpPr>
        <p:spPr>
          <a:xfrm>
            <a:off x="5028780" y="199301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4" name="TextBox 123"/>
          <p:cNvSpPr txBox="1"/>
          <p:nvPr/>
        </p:nvSpPr>
        <p:spPr>
          <a:xfrm>
            <a:off x="5082780" y="1931597"/>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ALBURY</a:t>
            </a:r>
          </a:p>
        </p:txBody>
      </p:sp>
      <p:sp>
        <p:nvSpPr>
          <p:cNvPr id="125" name="Oval 124"/>
          <p:cNvSpPr/>
          <p:nvPr/>
        </p:nvSpPr>
        <p:spPr>
          <a:xfrm>
            <a:off x="2398766" y="114117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6" name="TextBox 125"/>
          <p:cNvSpPr txBox="1"/>
          <p:nvPr/>
        </p:nvSpPr>
        <p:spPr>
          <a:xfrm>
            <a:off x="2452766" y="1079754"/>
            <a:ext cx="78707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SWAN HILL</a:t>
            </a:r>
          </a:p>
        </p:txBody>
      </p:sp>
      <p:sp>
        <p:nvSpPr>
          <p:cNvPr id="127" name="Oval 126"/>
          <p:cNvSpPr/>
          <p:nvPr/>
        </p:nvSpPr>
        <p:spPr>
          <a:xfrm>
            <a:off x="3446612" y="2028487"/>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28" name="TextBox 127"/>
          <p:cNvSpPr txBox="1"/>
          <p:nvPr/>
        </p:nvSpPr>
        <p:spPr>
          <a:xfrm>
            <a:off x="3128192" y="1844748"/>
            <a:ext cx="68408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ECHUCA</a:t>
            </a:r>
          </a:p>
        </p:txBody>
      </p:sp>
      <p:sp>
        <p:nvSpPr>
          <p:cNvPr id="129" name="Oval 128"/>
          <p:cNvSpPr/>
          <p:nvPr/>
        </p:nvSpPr>
        <p:spPr>
          <a:xfrm>
            <a:off x="2695976" y="2868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0" name="TextBox 129"/>
          <p:cNvSpPr txBox="1"/>
          <p:nvPr/>
        </p:nvSpPr>
        <p:spPr>
          <a:xfrm>
            <a:off x="1859614" y="2755090"/>
            <a:ext cx="99615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MARYBOROUGH</a:t>
            </a:r>
          </a:p>
        </p:txBody>
      </p:sp>
      <p:sp>
        <p:nvSpPr>
          <p:cNvPr id="131" name="Oval 130"/>
          <p:cNvSpPr/>
          <p:nvPr/>
        </p:nvSpPr>
        <p:spPr>
          <a:xfrm>
            <a:off x="3685612" y="2922089"/>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2" name="TextBox 131"/>
          <p:cNvSpPr txBox="1"/>
          <p:nvPr/>
        </p:nvSpPr>
        <p:spPr>
          <a:xfrm>
            <a:off x="3739612" y="2877462"/>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SEYMOUR</a:t>
            </a:r>
          </a:p>
        </p:txBody>
      </p:sp>
      <p:sp>
        <p:nvSpPr>
          <p:cNvPr id="133" name="Oval 132"/>
          <p:cNvSpPr/>
          <p:nvPr/>
        </p:nvSpPr>
        <p:spPr>
          <a:xfrm>
            <a:off x="4027656" y="382362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4" name="TextBox 133"/>
          <p:cNvSpPr txBox="1"/>
          <p:nvPr/>
        </p:nvSpPr>
        <p:spPr>
          <a:xfrm>
            <a:off x="3923928" y="3592201"/>
            <a:ext cx="76036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WARRAGUL</a:t>
            </a:r>
          </a:p>
        </p:txBody>
      </p:sp>
      <p:sp>
        <p:nvSpPr>
          <p:cNvPr id="135" name="Oval 134"/>
          <p:cNvSpPr/>
          <p:nvPr/>
        </p:nvSpPr>
        <p:spPr>
          <a:xfrm>
            <a:off x="5561854" y="359545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6" name="TextBox 135"/>
          <p:cNvSpPr txBox="1"/>
          <p:nvPr/>
        </p:nvSpPr>
        <p:spPr>
          <a:xfrm>
            <a:off x="5627669" y="3556556"/>
            <a:ext cx="90036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BAIRNSDALE</a:t>
            </a:r>
          </a:p>
        </p:txBody>
      </p:sp>
      <p:sp>
        <p:nvSpPr>
          <p:cNvPr id="137" name="Oval 136"/>
          <p:cNvSpPr/>
          <p:nvPr/>
        </p:nvSpPr>
        <p:spPr>
          <a:xfrm>
            <a:off x="5037634" y="3829256"/>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38" name="TextBox 137"/>
          <p:cNvSpPr txBox="1"/>
          <p:nvPr/>
        </p:nvSpPr>
        <p:spPr>
          <a:xfrm>
            <a:off x="5091634" y="3767840"/>
            <a:ext cx="6840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SALE</a:t>
            </a:r>
          </a:p>
        </p:txBody>
      </p:sp>
      <p:sp>
        <p:nvSpPr>
          <p:cNvPr id="139" name="Oval 138"/>
          <p:cNvSpPr/>
          <p:nvPr/>
        </p:nvSpPr>
        <p:spPr>
          <a:xfrm>
            <a:off x="4630296" y="3983310"/>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0" name="TextBox 139"/>
          <p:cNvSpPr txBox="1"/>
          <p:nvPr/>
        </p:nvSpPr>
        <p:spPr>
          <a:xfrm>
            <a:off x="4684296" y="3969679"/>
            <a:ext cx="823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TRARALGON</a:t>
            </a:r>
          </a:p>
        </p:txBody>
      </p:sp>
      <p:sp>
        <p:nvSpPr>
          <p:cNvPr id="141" name="Oval 140"/>
          <p:cNvSpPr/>
          <p:nvPr/>
        </p:nvSpPr>
        <p:spPr>
          <a:xfrm>
            <a:off x="3501608" y="3593502"/>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2" name="Oval 141"/>
          <p:cNvSpPr/>
          <p:nvPr/>
        </p:nvSpPr>
        <p:spPr>
          <a:xfrm>
            <a:off x="3951959" y="2316843"/>
            <a:ext cx="108000" cy="108000"/>
          </a:xfrm>
          <a:prstGeom prst="ellipse">
            <a:avLst/>
          </a:prstGeom>
          <a:solidFill>
            <a:schemeClr val="bg1"/>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a:ln>
                <a:noFill/>
              </a:ln>
              <a:solidFill>
                <a:prstClr val="black">
                  <a:lumMod val="75000"/>
                  <a:lumOff val="25000"/>
                </a:prstClr>
              </a:solidFill>
              <a:effectLst/>
              <a:uLnTx/>
              <a:uFillTx/>
              <a:latin typeface="VIC"/>
              <a:ea typeface="+mn-ea"/>
              <a:cs typeface="+mn-cs"/>
            </a:endParaRPr>
          </a:p>
        </p:txBody>
      </p:sp>
      <p:sp>
        <p:nvSpPr>
          <p:cNvPr id="143" name="TextBox 142"/>
          <p:cNvSpPr txBox="1"/>
          <p:nvPr/>
        </p:nvSpPr>
        <p:spPr>
          <a:xfrm>
            <a:off x="3616420" y="2115711"/>
            <a:ext cx="89038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lumMod val="65000"/>
                    <a:lumOff val="35000"/>
                  </a:prstClr>
                </a:solidFill>
                <a:effectLst/>
                <a:uLnTx/>
                <a:uFillTx/>
                <a:latin typeface="VIC"/>
                <a:ea typeface="ＭＳ Ｐゴシック" pitchFamily="-111" charset="-128"/>
                <a:cs typeface="+mn-cs"/>
              </a:rPr>
              <a:t>SHEPPARTON</a:t>
            </a:r>
          </a:p>
        </p:txBody>
      </p:sp>
      <p:sp>
        <p:nvSpPr>
          <p:cNvPr id="145" name="Oval 144"/>
          <p:cNvSpPr/>
          <p:nvPr/>
        </p:nvSpPr>
        <p:spPr>
          <a:xfrm>
            <a:off x="3062261" y="336506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1</a:t>
            </a:r>
          </a:p>
        </p:txBody>
      </p:sp>
      <p:sp>
        <p:nvSpPr>
          <p:cNvPr id="146" name="Oval 145"/>
          <p:cNvSpPr/>
          <p:nvPr/>
        </p:nvSpPr>
        <p:spPr>
          <a:xfrm>
            <a:off x="3119058" y="257642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48" name="Oval 147"/>
          <p:cNvSpPr/>
          <p:nvPr/>
        </p:nvSpPr>
        <p:spPr>
          <a:xfrm>
            <a:off x="5234685" y="355184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5</a:t>
            </a:r>
          </a:p>
        </p:txBody>
      </p:sp>
      <p:sp>
        <p:nvSpPr>
          <p:cNvPr id="149" name="Oval 148"/>
          <p:cNvSpPr/>
          <p:nvPr/>
        </p:nvSpPr>
        <p:spPr>
          <a:xfrm>
            <a:off x="3287160" y="2202543"/>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2</a:t>
            </a:r>
          </a:p>
        </p:txBody>
      </p:sp>
      <p:sp>
        <p:nvSpPr>
          <p:cNvPr id="150" name="Oval 149"/>
          <p:cNvSpPr/>
          <p:nvPr/>
        </p:nvSpPr>
        <p:spPr>
          <a:xfrm>
            <a:off x="4420542" y="2290820"/>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6</a:t>
            </a:r>
          </a:p>
        </p:txBody>
      </p:sp>
      <p:sp>
        <p:nvSpPr>
          <p:cNvPr id="152" name="Oval 151"/>
          <p:cNvSpPr/>
          <p:nvPr/>
        </p:nvSpPr>
        <p:spPr>
          <a:xfrm>
            <a:off x="4214773" y="381957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4</a:t>
            </a:r>
          </a:p>
        </p:txBody>
      </p:sp>
      <p:sp>
        <p:nvSpPr>
          <p:cNvPr id="3" name="Freeform 2"/>
          <p:cNvSpPr/>
          <p:nvPr/>
        </p:nvSpPr>
        <p:spPr>
          <a:xfrm>
            <a:off x="3769289" y="2341266"/>
            <a:ext cx="194786" cy="477297"/>
          </a:xfrm>
          <a:custGeom>
            <a:avLst/>
            <a:gdLst>
              <a:gd name="connsiteX0" fmla="*/ 3867 w 194786"/>
              <a:gd name="connsiteY0" fmla="*/ 477297 h 477297"/>
              <a:gd name="connsiteX1" fmla="*/ 3867 w 194786"/>
              <a:gd name="connsiteY1" fmla="*/ 411982 h 477297"/>
              <a:gd name="connsiteX2" fmla="*/ 44060 w 194786"/>
              <a:gd name="connsiteY2" fmla="*/ 291402 h 477297"/>
              <a:gd name="connsiteX3" fmla="*/ 99326 w 194786"/>
              <a:gd name="connsiteY3" fmla="*/ 185894 h 477297"/>
              <a:gd name="connsiteX4" fmla="*/ 124447 w 194786"/>
              <a:gd name="connsiteY4" fmla="*/ 70338 h 477297"/>
              <a:gd name="connsiteX5" fmla="*/ 124447 w 194786"/>
              <a:gd name="connsiteY5" fmla="*/ 20097 h 477297"/>
              <a:gd name="connsiteX6" fmla="*/ 194786 w 194786"/>
              <a:gd name="connsiteY6" fmla="*/ 0 h 47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86" h="477297">
                <a:moveTo>
                  <a:pt x="3867" y="477297"/>
                </a:moveTo>
                <a:cubicBezTo>
                  <a:pt x="517" y="460130"/>
                  <a:pt x="-2832" y="442964"/>
                  <a:pt x="3867" y="411982"/>
                </a:cubicBezTo>
                <a:cubicBezTo>
                  <a:pt x="10566" y="381000"/>
                  <a:pt x="28150" y="329083"/>
                  <a:pt x="44060" y="291402"/>
                </a:cubicBezTo>
                <a:cubicBezTo>
                  <a:pt x="59970" y="253721"/>
                  <a:pt x="85928" y="222738"/>
                  <a:pt x="99326" y="185894"/>
                </a:cubicBezTo>
                <a:cubicBezTo>
                  <a:pt x="112724" y="149050"/>
                  <a:pt x="120260" y="97971"/>
                  <a:pt x="124447" y="70338"/>
                </a:cubicBezTo>
                <a:cubicBezTo>
                  <a:pt x="128634" y="42705"/>
                  <a:pt x="112724" y="31820"/>
                  <a:pt x="124447" y="20097"/>
                </a:cubicBezTo>
                <a:cubicBezTo>
                  <a:pt x="136170" y="8374"/>
                  <a:pt x="165478" y="4187"/>
                  <a:pt x="194786"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4" name="Table 3">
            <a:extLst>
              <a:ext uri="{FF2B5EF4-FFF2-40B4-BE49-F238E27FC236}">
                <a16:creationId xmlns:a16="http://schemas.microsoft.com/office/drawing/2014/main" id="{CA468559-4F4A-4C35-BA8D-A01D4381121C}"/>
              </a:ext>
            </a:extLst>
          </p:cNvPr>
          <p:cNvGraphicFramePr>
            <a:graphicFrameLocks noGrp="1"/>
          </p:cNvGraphicFramePr>
          <p:nvPr>
            <p:extLst/>
          </p:nvPr>
        </p:nvGraphicFramePr>
        <p:xfrm>
          <a:off x="6705015" y="834275"/>
          <a:ext cx="2117588" cy="3105241"/>
        </p:xfrm>
        <a:graphic>
          <a:graphicData uri="http://schemas.openxmlformats.org/drawingml/2006/table">
            <a:tbl>
              <a:tblPr>
                <a:tableStyleId>{073A0DAA-6AF3-43AB-8588-CEC1D06C72B9}</a:tableStyleId>
              </a:tblPr>
              <a:tblGrid>
                <a:gridCol w="269366">
                  <a:extLst>
                    <a:ext uri="{9D8B030D-6E8A-4147-A177-3AD203B41FA5}">
                      <a16:colId xmlns:a16="http://schemas.microsoft.com/office/drawing/2014/main" val="108009456"/>
                    </a:ext>
                  </a:extLst>
                </a:gridCol>
                <a:gridCol w="1848222">
                  <a:extLst>
                    <a:ext uri="{9D8B030D-6E8A-4147-A177-3AD203B41FA5}">
                      <a16:colId xmlns:a16="http://schemas.microsoft.com/office/drawing/2014/main" val="2963301015"/>
                    </a:ext>
                  </a:extLst>
                </a:gridCol>
              </a:tblGrid>
              <a:tr h="216024">
                <a:tc>
                  <a:txBody>
                    <a:bodyPr/>
                    <a:lstStyle/>
                    <a:p>
                      <a:pPr>
                        <a:lnSpc>
                          <a:spcPct val="107000"/>
                        </a:lnSpc>
                        <a:spcAft>
                          <a:spcPts val="0"/>
                        </a:spcAft>
                      </a:pPr>
                      <a:r>
                        <a:rPr lang="en-AU" sz="900" dirty="0">
                          <a:effectLst/>
                        </a:rPr>
                        <a:t>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Ballarat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262790279"/>
                  </a:ext>
                </a:extLst>
              </a:tr>
              <a:tr h="228168">
                <a:tc>
                  <a:txBody>
                    <a:bodyPr/>
                    <a:lstStyle/>
                    <a:p>
                      <a:pPr>
                        <a:lnSpc>
                          <a:spcPct val="107000"/>
                        </a:lnSpc>
                        <a:spcAft>
                          <a:spcPts val="0"/>
                        </a:spcAft>
                      </a:pPr>
                      <a:r>
                        <a:rPr lang="en-AU" sz="900">
                          <a:effectLst/>
                        </a:rPr>
                        <a:t>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Bendigo and Echuca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00622205"/>
                  </a:ext>
                </a:extLst>
              </a:tr>
              <a:tr h="537717">
                <a:tc>
                  <a:txBody>
                    <a:bodyPr/>
                    <a:lstStyle/>
                    <a:p>
                      <a:pPr>
                        <a:lnSpc>
                          <a:spcPct val="107000"/>
                        </a:lnSpc>
                        <a:spcAft>
                          <a:spcPts val="0"/>
                        </a:spcAft>
                      </a:pPr>
                      <a:r>
                        <a:rPr lang="en-AU" sz="900">
                          <a:effectLst/>
                        </a:rPr>
                        <a:t>3</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Geelong Line Upgrade (including the Armstrong Creek reservation)</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573597355"/>
                  </a:ext>
                </a:extLst>
              </a:tr>
              <a:tr h="382942">
                <a:tc>
                  <a:txBody>
                    <a:bodyPr/>
                    <a:lstStyle/>
                    <a:p>
                      <a:pPr>
                        <a:lnSpc>
                          <a:spcPct val="107000"/>
                        </a:lnSpc>
                        <a:spcAft>
                          <a:spcPts val="0"/>
                        </a:spcAft>
                      </a:pPr>
                      <a:r>
                        <a:rPr lang="en-AU" sz="900">
                          <a:effectLst/>
                        </a:rPr>
                        <a:t>4</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1505960511"/>
                  </a:ext>
                </a:extLst>
              </a:tr>
              <a:tr h="382942">
                <a:tc>
                  <a:txBody>
                    <a:bodyPr/>
                    <a:lstStyle/>
                    <a:p>
                      <a:pPr>
                        <a:lnSpc>
                          <a:spcPct val="107000"/>
                        </a:lnSpc>
                        <a:spcAft>
                          <a:spcPts val="0"/>
                        </a:spcAft>
                      </a:pPr>
                      <a:r>
                        <a:rPr lang="en-AU" sz="900">
                          <a:effectLst/>
                        </a:rPr>
                        <a:t>5</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Gippsland Line Upgrade Stage 2 (Avon River Bridge)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638138351"/>
                  </a:ext>
                </a:extLst>
              </a:tr>
              <a:tr h="228168">
                <a:tc>
                  <a:txBody>
                    <a:bodyPr/>
                    <a:lstStyle/>
                    <a:p>
                      <a:pPr>
                        <a:lnSpc>
                          <a:spcPct val="107000"/>
                        </a:lnSpc>
                        <a:spcAft>
                          <a:spcPts val="0"/>
                        </a:spcAft>
                      </a:pPr>
                      <a:r>
                        <a:rPr lang="en-AU" sz="900">
                          <a:effectLst/>
                        </a:rPr>
                        <a:t>6</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North East Corridor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564141028"/>
                  </a:ext>
                </a:extLst>
              </a:tr>
              <a:tr h="382942">
                <a:tc>
                  <a:txBody>
                    <a:bodyPr/>
                    <a:lstStyle/>
                    <a:p>
                      <a:pPr>
                        <a:lnSpc>
                          <a:spcPct val="107000"/>
                        </a:lnSpc>
                        <a:spcAft>
                          <a:spcPts val="0"/>
                        </a:spcAft>
                      </a:pPr>
                      <a:r>
                        <a:rPr lang="en-AU" sz="900">
                          <a:effectLst/>
                        </a:rPr>
                        <a:t>7</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Freight Network Planning</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3761108511"/>
                  </a:ext>
                </a:extLst>
              </a:tr>
              <a:tr h="382942">
                <a:tc>
                  <a:txBody>
                    <a:bodyPr/>
                    <a:lstStyle/>
                    <a:p>
                      <a:pPr>
                        <a:lnSpc>
                          <a:spcPct val="107000"/>
                        </a:lnSpc>
                        <a:spcAft>
                          <a:spcPts val="0"/>
                        </a:spcAft>
                      </a:pPr>
                      <a:r>
                        <a:rPr lang="en-AU" sz="900">
                          <a:effectLst/>
                        </a:rPr>
                        <a:t>8</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Shepparton Line Upgrade (Stages 1 and 2)</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2755671159"/>
                  </a:ext>
                </a:extLst>
              </a:tr>
              <a:tr h="228168">
                <a:tc>
                  <a:txBody>
                    <a:bodyPr/>
                    <a:lstStyle/>
                    <a:p>
                      <a:pPr>
                        <a:lnSpc>
                          <a:spcPct val="107000"/>
                        </a:lnSpc>
                        <a:spcAft>
                          <a:spcPts val="0"/>
                        </a:spcAft>
                      </a:pPr>
                      <a:r>
                        <a:rPr lang="en-AU" sz="900">
                          <a:effectLst/>
                        </a:rPr>
                        <a:t>9</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tc>
                  <a:txBody>
                    <a:bodyPr/>
                    <a:lstStyle/>
                    <a:p>
                      <a:pPr>
                        <a:lnSpc>
                          <a:spcPct val="107000"/>
                        </a:lnSpc>
                        <a:spcAft>
                          <a:spcPts val="0"/>
                        </a:spcAft>
                      </a:pPr>
                      <a:r>
                        <a:rPr lang="en-AU" sz="900" dirty="0">
                          <a:effectLst/>
                        </a:rPr>
                        <a:t>Warrnambool Line Upgrade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000" marB="36000"/>
                </a:tc>
                <a:extLst>
                  <a:ext uri="{0D108BD9-81ED-4DB2-BD59-A6C34878D82A}">
                    <a16:rowId xmlns:a16="http://schemas.microsoft.com/office/drawing/2014/main" val="409144802"/>
                  </a:ext>
                </a:extLst>
              </a:tr>
            </a:tbl>
          </a:graphicData>
        </a:graphic>
      </p:graphicFrame>
      <p:sp>
        <p:nvSpPr>
          <p:cNvPr id="6" name="Freeform: Shape 5">
            <a:extLst>
              <a:ext uri="{FF2B5EF4-FFF2-40B4-BE49-F238E27FC236}">
                <a16:creationId xmlns:a16="http://schemas.microsoft.com/office/drawing/2014/main" id="{465CAE8B-F774-47FD-BD1B-43498504600D}"/>
              </a:ext>
            </a:extLst>
          </p:cNvPr>
          <p:cNvSpPr/>
          <p:nvPr/>
        </p:nvSpPr>
        <p:spPr>
          <a:xfrm>
            <a:off x="2722747" y="2972949"/>
            <a:ext cx="140235" cy="395168"/>
          </a:xfrm>
          <a:custGeom>
            <a:avLst/>
            <a:gdLst>
              <a:gd name="connsiteX0" fmla="*/ 103163 w 140235"/>
              <a:gd name="connsiteY0" fmla="*/ 395168 h 395168"/>
              <a:gd name="connsiteX1" fmla="*/ 139922 w 140235"/>
              <a:gd name="connsiteY1" fmla="*/ 317053 h 395168"/>
              <a:gd name="connsiteX2" fmla="*/ 84783 w 140235"/>
              <a:gd name="connsiteY2" fmla="*/ 252723 h 395168"/>
              <a:gd name="connsiteX3" fmla="*/ 11263 w 140235"/>
              <a:gd name="connsiteY3" fmla="*/ 188394 h 395168"/>
              <a:gd name="connsiteX4" fmla="*/ 2073 w 140235"/>
              <a:gd name="connsiteY4" fmla="*/ 78114 h 395168"/>
              <a:gd name="connsiteX5" fmla="*/ 29643 w 140235"/>
              <a:gd name="connsiteY5" fmla="*/ 0 h 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5" h="395168">
                <a:moveTo>
                  <a:pt x="103163" y="395168"/>
                </a:moveTo>
                <a:cubicBezTo>
                  <a:pt x="123074" y="367981"/>
                  <a:pt x="142985" y="340794"/>
                  <a:pt x="139922" y="317053"/>
                </a:cubicBezTo>
                <a:cubicBezTo>
                  <a:pt x="136859" y="293312"/>
                  <a:pt x="106226" y="274166"/>
                  <a:pt x="84783" y="252723"/>
                </a:cubicBezTo>
                <a:cubicBezTo>
                  <a:pt x="63340" y="231280"/>
                  <a:pt x="25048" y="217495"/>
                  <a:pt x="11263" y="188394"/>
                </a:cubicBezTo>
                <a:cubicBezTo>
                  <a:pt x="-2522" y="159293"/>
                  <a:pt x="-990" y="109513"/>
                  <a:pt x="2073" y="78114"/>
                </a:cubicBezTo>
                <a:cubicBezTo>
                  <a:pt x="5136" y="46715"/>
                  <a:pt x="17389" y="23357"/>
                  <a:pt x="29643" y="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6" name="Oval 55">
            <a:extLst>
              <a:ext uri="{FF2B5EF4-FFF2-40B4-BE49-F238E27FC236}">
                <a16:creationId xmlns:a16="http://schemas.microsoft.com/office/drawing/2014/main" id="{14F37B1E-32B2-4611-AB2E-5065420B3E8C}"/>
              </a:ext>
            </a:extLst>
          </p:cNvPr>
          <p:cNvSpPr/>
          <p:nvPr/>
        </p:nvSpPr>
        <p:spPr>
          <a:xfrm>
            <a:off x="3727643" y="1857285"/>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7</a:t>
            </a:r>
          </a:p>
        </p:txBody>
      </p:sp>
      <p:sp>
        <p:nvSpPr>
          <p:cNvPr id="57" name="Oval 56">
            <a:extLst>
              <a:ext uri="{FF2B5EF4-FFF2-40B4-BE49-F238E27FC236}">
                <a16:creationId xmlns:a16="http://schemas.microsoft.com/office/drawing/2014/main" id="{12E33E13-7EBF-4478-AD69-3C1129038097}"/>
              </a:ext>
            </a:extLst>
          </p:cNvPr>
          <p:cNvSpPr/>
          <p:nvPr/>
        </p:nvSpPr>
        <p:spPr>
          <a:xfrm>
            <a:off x="3727595" y="2482391"/>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8</a:t>
            </a:r>
          </a:p>
        </p:txBody>
      </p:sp>
      <p:sp>
        <p:nvSpPr>
          <p:cNvPr id="58" name="Oval 57">
            <a:extLst>
              <a:ext uri="{FF2B5EF4-FFF2-40B4-BE49-F238E27FC236}">
                <a16:creationId xmlns:a16="http://schemas.microsoft.com/office/drawing/2014/main" id="{A2FCC501-55BF-4DC6-A5A8-7F7C2B399F5B}"/>
              </a:ext>
            </a:extLst>
          </p:cNvPr>
          <p:cNvSpPr/>
          <p:nvPr/>
        </p:nvSpPr>
        <p:spPr>
          <a:xfrm>
            <a:off x="2439869" y="4011212"/>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9</a:t>
            </a:r>
          </a:p>
        </p:txBody>
      </p:sp>
      <p:sp>
        <p:nvSpPr>
          <p:cNvPr id="7" name="Freeform: Shape 6">
            <a:extLst>
              <a:ext uri="{FF2B5EF4-FFF2-40B4-BE49-F238E27FC236}">
                <a16:creationId xmlns:a16="http://schemas.microsoft.com/office/drawing/2014/main" id="{FC15B29B-5A12-47B0-AE02-28AC7D2822BB}"/>
              </a:ext>
            </a:extLst>
          </p:cNvPr>
          <p:cNvSpPr/>
          <p:nvPr/>
        </p:nvSpPr>
        <p:spPr>
          <a:xfrm>
            <a:off x="3177540" y="3653790"/>
            <a:ext cx="312420" cy="220980"/>
          </a:xfrm>
          <a:custGeom>
            <a:avLst/>
            <a:gdLst>
              <a:gd name="connsiteX0" fmla="*/ 312420 w 312420"/>
              <a:gd name="connsiteY0" fmla="*/ 0 h 220980"/>
              <a:gd name="connsiteX1" fmla="*/ 190500 w 312420"/>
              <a:gd name="connsiteY1" fmla="*/ 26670 h 220980"/>
              <a:gd name="connsiteX2" fmla="*/ 125730 w 312420"/>
              <a:gd name="connsiteY2" fmla="*/ 83820 h 220980"/>
              <a:gd name="connsiteX3" fmla="*/ 87630 w 312420"/>
              <a:gd name="connsiteY3" fmla="*/ 152400 h 220980"/>
              <a:gd name="connsiteX4" fmla="*/ 30480 w 312420"/>
              <a:gd name="connsiteY4" fmla="*/ 194310 h 220980"/>
              <a:gd name="connsiteX5" fmla="*/ 0 w 312420"/>
              <a:gd name="connsiteY5"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 h="220980">
                <a:moveTo>
                  <a:pt x="312420" y="0"/>
                </a:moveTo>
                <a:cubicBezTo>
                  <a:pt x="267017" y="6350"/>
                  <a:pt x="221615" y="12700"/>
                  <a:pt x="190500" y="26670"/>
                </a:cubicBezTo>
                <a:cubicBezTo>
                  <a:pt x="159385" y="40640"/>
                  <a:pt x="142875" y="62865"/>
                  <a:pt x="125730" y="83820"/>
                </a:cubicBezTo>
                <a:cubicBezTo>
                  <a:pt x="108585" y="104775"/>
                  <a:pt x="103505" y="133985"/>
                  <a:pt x="87630" y="152400"/>
                </a:cubicBezTo>
                <a:cubicBezTo>
                  <a:pt x="71755" y="170815"/>
                  <a:pt x="45085" y="182880"/>
                  <a:pt x="30480" y="194310"/>
                </a:cubicBezTo>
                <a:cubicBezTo>
                  <a:pt x="15875" y="205740"/>
                  <a:pt x="7937" y="213360"/>
                  <a:pt x="0" y="220980"/>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47" name="Oval 146"/>
          <p:cNvSpPr/>
          <p:nvPr/>
        </p:nvSpPr>
        <p:spPr>
          <a:xfrm>
            <a:off x="3206025" y="3628874"/>
            <a:ext cx="216000" cy="216000"/>
          </a:xfrm>
          <a:prstGeom prst="ellipse">
            <a:avLst/>
          </a:prstGeom>
          <a:solidFill>
            <a:srgbClr val="7030A0"/>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VIC"/>
                <a:ea typeface="+mn-ea"/>
                <a:cs typeface="+mn-cs"/>
              </a:rPr>
              <a:t>3</a:t>
            </a:r>
          </a:p>
        </p:txBody>
      </p:sp>
    </p:spTree>
    <p:extLst>
      <p:ext uri="{BB962C8B-B14F-4D97-AF65-F5344CB8AC3E}">
        <p14:creationId xmlns:p14="http://schemas.microsoft.com/office/powerpoint/2010/main" val="20338216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1000"/>
                                        <p:tgtEl>
                                          <p:spTgt spid="14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1000"/>
                                        <p:tgtEl>
                                          <p:spTgt spid="1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1000"/>
                                        <p:tgtEl>
                                          <p:spTgt spid="150"/>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8" grpId="0" animBg="1"/>
      <p:bldP spid="149" grpId="0" animBg="1"/>
      <p:bldP spid="150" grpId="0" animBg="1"/>
      <p:bldP spid="152" grpId="0" animBg="1"/>
      <p:bldP spid="56" grpId="0" animBg="1"/>
      <p:bldP spid="57" grpId="0" animBg="1"/>
      <p:bldP spid="58" grpId="0" animBg="1"/>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68"/>
          <p:cNvSpPr>
            <a:spLocks noChangeShapeType="1"/>
          </p:cNvSpPr>
          <p:nvPr/>
        </p:nvSpPr>
        <p:spPr bwMode="auto">
          <a:xfrm>
            <a:off x="8474280" y="1071975"/>
            <a:ext cx="252413" cy="0"/>
          </a:xfrm>
          <a:prstGeom prst="line">
            <a:avLst/>
          </a:prstGeom>
          <a:noFill/>
          <a:ln w="381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sysClr val="windowText" lastClr="000000"/>
              </a:solidFill>
              <a:effectLst/>
              <a:uLnTx/>
              <a:uFillTx/>
              <a:latin typeface="VIC"/>
              <a:ea typeface="+mn-ea"/>
              <a:cs typeface="Arial" pitchFamily="34" charset="0"/>
            </a:endParaRPr>
          </a:p>
        </p:txBody>
      </p:sp>
      <p:sp>
        <p:nvSpPr>
          <p:cNvPr id="11" name="Text Box 20"/>
          <p:cNvSpPr txBox="1">
            <a:spLocks noChangeArrowheads="1"/>
          </p:cNvSpPr>
          <p:nvPr/>
        </p:nvSpPr>
        <p:spPr bwMode="auto">
          <a:xfrm>
            <a:off x="5004048" y="915566"/>
            <a:ext cx="3397689" cy="638636"/>
          </a:xfrm>
          <a:prstGeom prst="rect">
            <a:avLst/>
          </a:prstGeom>
          <a:noFill/>
          <a:ln>
            <a:noFill/>
          </a:ln>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378" rtl="0" eaLnBrk="0" fontAlgn="base" latinLnBrk="0" hangingPunct="0">
              <a:lnSpc>
                <a:spcPct val="12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a:ea typeface="ＭＳ Ｐゴシック" charset="-128"/>
                <a:cs typeface="Arial" pitchFamily="34" charset="0"/>
              </a:rPr>
              <a:t>Existing rail network</a:t>
            </a:r>
          </a:p>
          <a:p>
            <a:pPr marL="0" marR="0" lvl="0" indent="0" algn="r" defTabSz="914378" rtl="0" eaLnBrk="0" fontAlgn="base" latinLnBrk="0" hangingPunct="0">
              <a:lnSpc>
                <a:spcPct val="12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a:ea typeface="ＭＳ Ｐゴシック" charset="-128"/>
                <a:cs typeface="Arial" pitchFamily="34" charset="0"/>
              </a:rPr>
              <a:t>Inland Rail route</a:t>
            </a:r>
          </a:p>
          <a:p>
            <a:pPr marL="0" marR="0" lvl="0" indent="0" algn="r" defTabSz="914378" rtl="0" eaLnBrk="0" fontAlgn="base" latinLnBrk="0" hangingPunct="0">
              <a:lnSpc>
                <a:spcPct val="120000"/>
              </a:lnSpc>
              <a:spcBef>
                <a:spcPct val="0"/>
              </a:spcBef>
              <a:spcAft>
                <a:spcPct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VIC"/>
                <a:ea typeface="+mn-ea"/>
                <a:cs typeface="+mn-cs"/>
              </a:rPr>
              <a:t>Constraint on double stacking - </a:t>
            </a:r>
            <a:r>
              <a:rPr kumimoji="0" lang="en-AU" sz="1000" b="0" i="0" u="none" strike="noStrike" kern="1200" cap="none" spc="0" normalizeH="0" baseline="0" noProof="0" dirty="0">
                <a:ln>
                  <a:noFill/>
                </a:ln>
                <a:solidFill>
                  <a:srgbClr val="000000"/>
                </a:solidFill>
                <a:effectLst/>
                <a:uLnTx/>
                <a:uFillTx/>
                <a:latin typeface="VIC"/>
                <a:ea typeface="ＭＳ Ｐゴシック" charset="-128"/>
                <a:cs typeface="Arial" pitchFamily="34" charset="0"/>
              </a:rPr>
              <a:t>Bunbury St tunnel</a:t>
            </a:r>
          </a:p>
        </p:txBody>
      </p:sp>
      <p:sp>
        <p:nvSpPr>
          <p:cNvPr id="12" name="Line 70"/>
          <p:cNvSpPr>
            <a:spLocks noChangeShapeType="1"/>
          </p:cNvSpPr>
          <p:nvPr/>
        </p:nvSpPr>
        <p:spPr bwMode="auto">
          <a:xfrm>
            <a:off x="8474280" y="1264716"/>
            <a:ext cx="252413" cy="0"/>
          </a:xfrm>
          <a:prstGeom prst="line">
            <a:avLst/>
          </a:prstGeom>
          <a:noFill/>
          <a:ln w="38100">
            <a:solidFill>
              <a:srgbClr val="C0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sysClr val="windowText" lastClr="000000"/>
              </a:solidFill>
              <a:effectLst/>
              <a:uLnTx/>
              <a:uFillTx/>
              <a:latin typeface="VIC"/>
              <a:ea typeface="+mn-ea"/>
              <a:cs typeface="Arial" pitchFamily="34" charset="0"/>
            </a:endParaRPr>
          </a:p>
        </p:txBody>
      </p:sp>
      <p:sp>
        <p:nvSpPr>
          <p:cNvPr id="14" name="Rectangle 7"/>
          <p:cNvSpPr>
            <a:spLocks noChangeArrowheads="1"/>
          </p:cNvSpPr>
          <p:nvPr/>
        </p:nvSpPr>
        <p:spPr bwMode="auto">
          <a:xfrm>
            <a:off x="4355976" y="258918"/>
            <a:ext cx="4597881" cy="4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3798" tIns="26901" rIns="53798" bIns="26901">
            <a:spAutoFit/>
          </a:bodyPr>
          <a:lstStyle/>
          <a:p>
            <a:pPr marL="0" marR="0" lvl="0" indent="0" algn="r" defTabSz="913193"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13A2A6"/>
                </a:solidFill>
                <a:effectLst/>
                <a:uLnTx/>
                <a:uFillTx/>
                <a:latin typeface="VIC"/>
                <a:ea typeface="+mn-ea"/>
                <a:cs typeface="Calibri" panose="020F0502020204030204" pitchFamily="34" charset="0"/>
              </a:rPr>
              <a:t>Inland Rail and the WIFT</a:t>
            </a:r>
          </a:p>
        </p:txBody>
      </p:sp>
      <p:sp>
        <p:nvSpPr>
          <p:cNvPr id="86" name="TextBox 85">
            <a:extLst>
              <a:ext uri="{FF2B5EF4-FFF2-40B4-BE49-F238E27FC236}">
                <a16:creationId xmlns:a16="http://schemas.microsoft.com/office/drawing/2014/main" id="{C9CB08FB-A5AA-49F8-8BCB-54EC2A3E01E0}"/>
              </a:ext>
            </a:extLst>
          </p:cNvPr>
          <p:cNvSpPr txBox="1"/>
          <p:nvPr/>
        </p:nvSpPr>
        <p:spPr>
          <a:xfrm>
            <a:off x="2520052" y="3658152"/>
            <a:ext cx="972120"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solidFill>
                <a:effectLst/>
                <a:uLnTx/>
                <a:uFillTx/>
                <a:latin typeface="VIC"/>
                <a:ea typeface="+mn-ea"/>
                <a:cs typeface="+mn-cs"/>
              </a:rPr>
              <a:t>TOTTENHAM</a:t>
            </a:r>
          </a:p>
        </p:txBody>
      </p:sp>
      <p:sp>
        <p:nvSpPr>
          <p:cNvPr id="89" name="TextBox 88">
            <a:extLst>
              <a:ext uri="{FF2B5EF4-FFF2-40B4-BE49-F238E27FC236}">
                <a16:creationId xmlns:a16="http://schemas.microsoft.com/office/drawing/2014/main" id="{3F09C1A1-26E9-4BD3-A315-FAEA0338204D}"/>
              </a:ext>
            </a:extLst>
          </p:cNvPr>
          <p:cNvSpPr txBox="1"/>
          <p:nvPr/>
        </p:nvSpPr>
        <p:spPr>
          <a:xfrm>
            <a:off x="3954362" y="4065511"/>
            <a:ext cx="617638"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solidFill>
                <a:effectLst/>
                <a:uLnTx/>
                <a:uFillTx/>
                <a:latin typeface="VIC"/>
                <a:ea typeface="+mn-ea"/>
                <a:cs typeface="+mn-cs"/>
              </a:rPr>
              <a:t>DYNON</a:t>
            </a:r>
          </a:p>
        </p:txBody>
      </p:sp>
      <p:sp>
        <p:nvSpPr>
          <p:cNvPr id="22" name="Freeform: Shape 21">
            <a:extLst>
              <a:ext uri="{FF2B5EF4-FFF2-40B4-BE49-F238E27FC236}">
                <a16:creationId xmlns:a16="http://schemas.microsoft.com/office/drawing/2014/main" id="{8C9CBA64-5F95-40B1-9C37-2D849B4D69B3}"/>
              </a:ext>
            </a:extLst>
          </p:cNvPr>
          <p:cNvSpPr/>
          <p:nvPr/>
        </p:nvSpPr>
        <p:spPr>
          <a:xfrm>
            <a:off x="2036969" y="168813"/>
            <a:ext cx="2226212" cy="3808828"/>
          </a:xfrm>
          <a:custGeom>
            <a:avLst/>
            <a:gdLst>
              <a:gd name="connsiteX0" fmla="*/ 1385668 w 2968283"/>
              <a:gd name="connsiteY0" fmla="*/ 5078437 h 5078437"/>
              <a:gd name="connsiteX1" fmla="*/ 583810 w 2968283"/>
              <a:gd name="connsiteY1" fmla="*/ 4979963 h 5078437"/>
              <a:gd name="connsiteX2" fmla="*/ 506437 w 2968283"/>
              <a:gd name="connsiteY2" fmla="*/ 4930727 h 5078437"/>
              <a:gd name="connsiteX3" fmla="*/ 7034 w 2968283"/>
              <a:gd name="connsiteY3" fmla="*/ 4142936 h 5078437"/>
              <a:gd name="connsiteX4" fmla="*/ 0 w 2968283"/>
              <a:gd name="connsiteY4" fmla="*/ 4002259 h 5078437"/>
              <a:gd name="connsiteX5" fmla="*/ 126610 w 2968283"/>
              <a:gd name="connsiteY5" fmla="*/ 3833447 h 5078437"/>
              <a:gd name="connsiteX6" fmla="*/ 1512277 w 2968283"/>
              <a:gd name="connsiteY6" fmla="*/ 2018714 h 5078437"/>
              <a:gd name="connsiteX7" fmla="*/ 2060917 w 2968283"/>
              <a:gd name="connsiteY7" fmla="*/ 1645920 h 5078437"/>
              <a:gd name="connsiteX8" fmla="*/ 2398542 w 2968283"/>
              <a:gd name="connsiteY8" fmla="*/ 1610751 h 5078437"/>
              <a:gd name="connsiteX9" fmla="*/ 2574388 w 2968283"/>
              <a:gd name="connsiteY9" fmla="*/ 1470074 h 5078437"/>
              <a:gd name="connsiteX10" fmla="*/ 2778370 w 2968283"/>
              <a:gd name="connsiteY10" fmla="*/ 1139483 h 5078437"/>
              <a:gd name="connsiteX11" fmla="*/ 2806505 w 2968283"/>
              <a:gd name="connsiteY11" fmla="*/ 844062 h 5078437"/>
              <a:gd name="connsiteX12" fmla="*/ 2876843 w 2968283"/>
              <a:gd name="connsiteY12" fmla="*/ 422031 h 5078437"/>
              <a:gd name="connsiteX13" fmla="*/ 2890911 w 2968283"/>
              <a:gd name="connsiteY13" fmla="*/ 337625 h 5078437"/>
              <a:gd name="connsiteX14" fmla="*/ 2968283 w 2968283"/>
              <a:gd name="connsiteY14" fmla="*/ 0 h 507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8283" h="5078437">
                <a:moveTo>
                  <a:pt x="1385668" y="5078437"/>
                </a:moveTo>
                <a:lnTo>
                  <a:pt x="583810" y="4979963"/>
                </a:lnTo>
                <a:lnTo>
                  <a:pt x="506437" y="4930727"/>
                </a:lnTo>
                <a:lnTo>
                  <a:pt x="7034" y="4142936"/>
                </a:lnTo>
                <a:lnTo>
                  <a:pt x="0" y="4002259"/>
                </a:lnTo>
                <a:lnTo>
                  <a:pt x="126610" y="3833447"/>
                </a:lnTo>
                <a:lnTo>
                  <a:pt x="1512277" y="2018714"/>
                </a:lnTo>
                <a:lnTo>
                  <a:pt x="2060917" y="1645920"/>
                </a:lnTo>
                <a:lnTo>
                  <a:pt x="2398542" y="1610751"/>
                </a:lnTo>
                <a:lnTo>
                  <a:pt x="2574388" y="1470074"/>
                </a:lnTo>
                <a:lnTo>
                  <a:pt x="2778370" y="1139483"/>
                </a:lnTo>
                <a:lnTo>
                  <a:pt x="2806505" y="844062"/>
                </a:lnTo>
                <a:lnTo>
                  <a:pt x="2876843" y="422031"/>
                </a:lnTo>
                <a:lnTo>
                  <a:pt x="2890911" y="337625"/>
                </a:lnTo>
                <a:lnTo>
                  <a:pt x="2968283" y="0"/>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8BECDE6E-20DD-4D13-B9A7-C0B05238FFDC}"/>
              </a:ext>
            </a:extLst>
          </p:cNvPr>
          <p:cNvSpPr/>
          <p:nvPr/>
        </p:nvSpPr>
        <p:spPr>
          <a:xfrm>
            <a:off x="3751179" y="3965937"/>
            <a:ext cx="184639" cy="157556"/>
          </a:xfrm>
          <a:prstGeom prst="triangl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Isosceles Triangle 89">
            <a:extLst>
              <a:ext uri="{FF2B5EF4-FFF2-40B4-BE49-F238E27FC236}">
                <a16:creationId xmlns:a16="http://schemas.microsoft.com/office/drawing/2014/main" id="{17302830-6D2D-4B86-BEF6-20A5A57D1467}"/>
              </a:ext>
            </a:extLst>
          </p:cNvPr>
          <p:cNvSpPr/>
          <p:nvPr/>
        </p:nvSpPr>
        <p:spPr>
          <a:xfrm>
            <a:off x="8494338" y="1333262"/>
            <a:ext cx="184639" cy="157556"/>
          </a:xfrm>
          <a:prstGeom prst="triangl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white"/>
              </a:solidFill>
              <a:effectLst/>
              <a:uLnTx/>
              <a:uFillTx/>
              <a:latin typeface="VIC"/>
              <a:ea typeface="+mn-ea"/>
              <a:cs typeface="+mn-cs"/>
            </a:endParaRPr>
          </a:p>
        </p:txBody>
      </p:sp>
      <p:cxnSp>
        <p:nvCxnSpPr>
          <p:cNvPr id="4" name="Straight Arrow Connector 3">
            <a:extLst>
              <a:ext uri="{FF2B5EF4-FFF2-40B4-BE49-F238E27FC236}">
                <a16:creationId xmlns:a16="http://schemas.microsoft.com/office/drawing/2014/main" id="{1DBEF5A0-526A-43C3-A48E-ABDFED27D591}"/>
              </a:ext>
            </a:extLst>
          </p:cNvPr>
          <p:cNvCxnSpPr/>
          <p:nvPr/>
        </p:nvCxnSpPr>
        <p:spPr>
          <a:xfrm flipH="1" flipV="1">
            <a:off x="526774" y="3578087"/>
            <a:ext cx="948882" cy="80065"/>
          </a:xfrm>
          <a:prstGeom prst="straightConnector1">
            <a:avLst/>
          </a:prstGeom>
          <a:ln w="5715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941AB4-247D-42DC-AB2E-0E381257E5DD}"/>
              </a:ext>
            </a:extLst>
          </p:cNvPr>
          <p:cNvSpPr txBox="1"/>
          <p:nvPr/>
        </p:nvSpPr>
        <p:spPr>
          <a:xfrm>
            <a:off x="611560" y="3757734"/>
            <a:ext cx="744103" cy="307777"/>
          </a:xfrm>
          <a:prstGeom prst="rect">
            <a:avLst/>
          </a:prstGeom>
          <a:noFill/>
        </p:spPr>
        <p:txBody>
          <a:bodyPr wrap="square" rtlCol="0">
            <a:spAutoFit/>
          </a:bodyPr>
          <a:lstStyle/>
          <a:p>
            <a:pPr algn="ctr"/>
            <a:r>
              <a:rPr lang="en-AU" sz="1400" dirty="0"/>
              <a:t>WIFT</a:t>
            </a:r>
          </a:p>
        </p:txBody>
      </p:sp>
    </p:spTree>
    <p:extLst>
      <p:ext uri="{BB962C8B-B14F-4D97-AF65-F5344CB8AC3E}">
        <p14:creationId xmlns:p14="http://schemas.microsoft.com/office/powerpoint/2010/main" val="336083163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E6BF4-FAB2-41A1-A8A2-EA8AEF9AA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214" y="482837"/>
            <a:ext cx="6246198" cy="4177145"/>
          </a:xfrm>
          <a:prstGeom prst="rect">
            <a:avLst/>
          </a:prstGeom>
        </p:spPr>
      </p:pic>
      <p:pic>
        <p:nvPicPr>
          <p:cNvPr id="7" name="Picture 6">
            <a:extLst>
              <a:ext uri="{FF2B5EF4-FFF2-40B4-BE49-F238E27FC236}">
                <a16:creationId xmlns:a16="http://schemas.microsoft.com/office/drawing/2014/main" id="{5C239552-8F37-AD49-841F-6B2C8A519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2" y="0"/>
            <a:ext cx="9144000" cy="5143500"/>
          </a:xfrm>
          <a:prstGeom prst="rect">
            <a:avLst/>
          </a:prstGeom>
        </p:spPr>
      </p:pic>
      <p:sp>
        <p:nvSpPr>
          <p:cNvPr id="10" name="Title 9">
            <a:extLst>
              <a:ext uri="{FF2B5EF4-FFF2-40B4-BE49-F238E27FC236}">
                <a16:creationId xmlns:a16="http://schemas.microsoft.com/office/drawing/2014/main" id="{5762B7EC-EC29-1646-833C-32EEE028EDF9}"/>
              </a:ext>
            </a:extLst>
          </p:cNvPr>
          <p:cNvSpPr>
            <a:spLocks noGrp="1"/>
          </p:cNvSpPr>
          <p:nvPr>
            <p:ph type="title"/>
          </p:nvPr>
        </p:nvSpPr>
        <p:spPr>
          <a:xfrm>
            <a:off x="467544" y="464246"/>
            <a:ext cx="4536504" cy="647930"/>
          </a:xfrm>
        </p:spPr>
        <p:txBody>
          <a:bodyPr/>
          <a:lstStyle/>
          <a:p>
            <a:r>
              <a:rPr lang="en-AU" sz="2400" b="1" dirty="0">
                <a:cs typeface="Arial" panose="020B0604020202020204" pitchFamily="34" charset="0"/>
              </a:rPr>
              <a:t>Mode Shift Incentive Scheme</a:t>
            </a:r>
          </a:p>
        </p:txBody>
      </p:sp>
      <p:sp>
        <p:nvSpPr>
          <p:cNvPr id="17" name="TextBox 16">
            <a:extLst>
              <a:ext uri="{FF2B5EF4-FFF2-40B4-BE49-F238E27FC236}">
                <a16:creationId xmlns:a16="http://schemas.microsoft.com/office/drawing/2014/main" id="{F8128908-C46A-45D1-B26A-F5CF9CA35190}"/>
              </a:ext>
            </a:extLst>
          </p:cNvPr>
          <p:cNvSpPr txBox="1"/>
          <p:nvPr/>
        </p:nvSpPr>
        <p:spPr>
          <a:xfrm>
            <a:off x="933996" y="1454918"/>
            <a:ext cx="3924436" cy="2862322"/>
          </a:xfrm>
          <a:prstGeom prst="rect">
            <a:avLst/>
          </a:prstGeom>
          <a:noFill/>
        </p:spPr>
        <p:txBody>
          <a:bodyPr wrap="square" rtlCol="0">
            <a:spAutoFit/>
          </a:bodyPr>
          <a:lstStyle/>
          <a:p>
            <a:pPr marL="285750" lvl="0" indent="-285750">
              <a:spcBef>
                <a:spcPts val="1200"/>
              </a:spcBef>
              <a:buFont typeface="Arial" panose="020B0604020202020204" pitchFamily="34" charset="0"/>
              <a:buChar char="•"/>
              <a:defRPr/>
            </a:pPr>
            <a:r>
              <a:rPr lang="en-AU" dirty="0">
                <a:latin typeface="VIC" panose="00000500000000000000" pitchFamily="2" charset="0"/>
                <a:cs typeface="Arial" panose="020B0604020202020204" pitchFamily="34" charset="0"/>
              </a:rPr>
              <a:t>$4 million in the 2019-20 financial year to encourage more containerised freight on rail</a:t>
            </a:r>
          </a:p>
          <a:p>
            <a:pPr marL="285750" lvl="0" indent="-285750">
              <a:spcBef>
                <a:spcPts val="1200"/>
              </a:spcBef>
              <a:buFont typeface="Arial" panose="020B0604020202020204" pitchFamily="34" charset="0"/>
              <a:buChar char="•"/>
              <a:defRPr/>
            </a:pPr>
            <a:r>
              <a:rPr lang="en-AU" dirty="0">
                <a:latin typeface="VIC" panose="00000500000000000000" pitchFamily="2" charset="0"/>
                <a:cs typeface="Arial" panose="020B0604020202020204" pitchFamily="34" charset="0"/>
              </a:rPr>
              <a:t>Incentives in place for customers of terminals at Merbein, Dooen, Tocumwal and Dennington </a:t>
            </a:r>
          </a:p>
          <a:p>
            <a:pPr marL="285750" lvl="0" indent="-285750">
              <a:spcBef>
                <a:spcPts val="1200"/>
              </a:spcBef>
              <a:buFont typeface="Arial" panose="020B0604020202020204" pitchFamily="34" charset="0"/>
              <a:buChar char="•"/>
              <a:defRPr/>
            </a:pPr>
            <a:endParaRPr lang="en-AU" sz="1600" dirty="0">
              <a:solidFill>
                <a:srgbClr val="000000"/>
              </a:solidFill>
              <a:latin typeface="VIC" panose="00000500000000000000" pitchFamily="2" charset="0"/>
              <a:cs typeface="Arial" panose="020B0604020202020204" pitchFamily="34" charset="0"/>
            </a:endParaRPr>
          </a:p>
        </p:txBody>
      </p:sp>
    </p:spTree>
    <p:extLst>
      <p:ext uri="{BB962C8B-B14F-4D97-AF65-F5344CB8AC3E}">
        <p14:creationId xmlns:p14="http://schemas.microsoft.com/office/powerpoint/2010/main" val="594208597"/>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099761E-9259-4A4F-AC61-76DB4E34C742}"/>
              </a:ext>
            </a:extLst>
          </p:cNvPr>
          <p:cNvSpPr txBox="1"/>
          <p:nvPr/>
        </p:nvSpPr>
        <p:spPr>
          <a:xfrm>
            <a:off x="3204718" y="2236668"/>
            <a:ext cx="671798" cy="215444"/>
          </a:xfrm>
          <a:prstGeom prst="rect">
            <a:avLst/>
          </a:prstGeom>
          <a:noFill/>
        </p:spPr>
        <p:txBody>
          <a:bodyPr wrap="square" rtlCol="0" anchor="ctr">
            <a:spAutoFit/>
          </a:bodyPr>
          <a:lstStyle/>
          <a:p>
            <a:pPr algn="ctr" defTabSz="914378">
              <a:defRPr/>
            </a:pPr>
            <a:r>
              <a:rPr lang="en-AU" sz="800" dirty="0">
                <a:solidFill>
                  <a:prstClr val="black"/>
                </a:solidFill>
                <a:latin typeface="Calibri"/>
              </a:rPr>
              <a:t>DYNON</a:t>
            </a:r>
            <a:endParaRPr lang="en-AU" sz="800" i="1" dirty="0">
              <a:solidFill>
                <a:prstClr val="black"/>
              </a:solidFill>
              <a:latin typeface="Calibri"/>
            </a:endParaRPr>
          </a:p>
        </p:txBody>
      </p:sp>
      <p:sp>
        <p:nvSpPr>
          <p:cNvPr id="3" name="Oval 2">
            <a:extLst>
              <a:ext uri="{FF2B5EF4-FFF2-40B4-BE49-F238E27FC236}">
                <a16:creationId xmlns:a16="http://schemas.microsoft.com/office/drawing/2014/main" id="{9D8F5128-266E-4C3B-AF6F-58D28B066BDF}"/>
              </a:ext>
            </a:extLst>
          </p:cNvPr>
          <p:cNvSpPr/>
          <p:nvPr/>
        </p:nvSpPr>
        <p:spPr>
          <a:xfrm>
            <a:off x="467544" y="4213254"/>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dirty="0">
              <a:solidFill>
                <a:prstClr val="white"/>
              </a:solidFill>
              <a:latin typeface="Calibri"/>
            </a:endParaRPr>
          </a:p>
        </p:txBody>
      </p:sp>
      <p:sp>
        <p:nvSpPr>
          <p:cNvPr id="4" name="Oval 3">
            <a:extLst>
              <a:ext uri="{FF2B5EF4-FFF2-40B4-BE49-F238E27FC236}">
                <a16:creationId xmlns:a16="http://schemas.microsoft.com/office/drawing/2014/main" id="{3C27ACCB-41E6-425A-8E7A-301537FF1A71}"/>
              </a:ext>
            </a:extLst>
          </p:cNvPr>
          <p:cNvSpPr/>
          <p:nvPr/>
        </p:nvSpPr>
        <p:spPr>
          <a:xfrm>
            <a:off x="467544" y="4405732"/>
            <a:ext cx="108000" cy="108000"/>
          </a:xfrm>
          <a:prstGeom prst="ellipse">
            <a:avLst/>
          </a:prstGeom>
          <a:solidFill>
            <a:srgbClr val="FFC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dirty="0">
              <a:solidFill>
                <a:prstClr val="white"/>
              </a:solidFill>
              <a:latin typeface="Calibri"/>
            </a:endParaRPr>
          </a:p>
        </p:txBody>
      </p:sp>
      <p:sp>
        <p:nvSpPr>
          <p:cNvPr id="5" name="TextBox 4">
            <a:extLst>
              <a:ext uri="{FF2B5EF4-FFF2-40B4-BE49-F238E27FC236}">
                <a16:creationId xmlns:a16="http://schemas.microsoft.com/office/drawing/2014/main" id="{28E7842A-7B68-435D-A3BC-B3307A63A085}"/>
              </a:ext>
            </a:extLst>
          </p:cNvPr>
          <p:cNvSpPr txBox="1"/>
          <p:nvPr/>
        </p:nvSpPr>
        <p:spPr>
          <a:xfrm>
            <a:off x="575545" y="4129766"/>
            <a:ext cx="2772319" cy="677108"/>
          </a:xfrm>
          <a:prstGeom prst="rect">
            <a:avLst/>
          </a:prstGeom>
          <a:noFill/>
        </p:spPr>
        <p:txBody>
          <a:bodyPr wrap="square" rtlCol="0">
            <a:spAutoFit/>
          </a:bodyPr>
          <a:lstStyle/>
          <a:p>
            <a:pPr defTabSz="914378">
              <a:spcBef>
                <a:spcPts val="300"/>
              </a:spcBef>
              <a:defRPr/>
            </a:pPr>
            <a:r>
              <a:rPr lang="en-AU" sz="1100" dirty="0">
                <a:solidFill>
                  <a:prstClr val="black"/>
                </a:solidFill>
                <a:latin typeface="VIC" panose="00000500000000000000" pitchFamily="2" charset="0"/>
              </a:rPr>
              <a:t>Existing intermodal terminal</a:t>
            </a:r>
          </a:p>
          <a:p>
            <a:pPr defTabSz="914378">
              <a:spcBef>
                <a:spcPts val="300"/>
              </a:spcBef>
              <a:defRPr/>
            </a:pPr>
            <a:r>
              <a:rPr lang="en-AU" sz="1100" dirty="0">
                <a:solidFill>
                  <a:prstClr val="black"/>
                </a:solidFill>
                <a:latin typeface="VIC" panose="00000500000000000000" pitchFamily="2" charset="0"/>
              </a:rPr>
              <a:t>Proposed interstate freight terminal</a:t>
            </a:r>
          </a:p>
          <a:p>
            <a:pPr defTabSz="914378">
              <a:spcBef>
                <a:spcPts val="300"/>
              </a:spcBef>
              <a:defRPr/>
            </a:pPr>
            <a:r>
              <a:rPr lang="en-AU" sz="1100" dirty="0">
                <a:solidFill>
                  <a:prstClr val="black"/>
                </a:solidFill>
                <a:latin typeface="VIC" panose="00000500000000000000" pitchFamily="2" charset="0"/>
              </a:rPr>
              <a:t>Potential connection</a:t>
            </a:r>
          </a:p>
        </p:txBody>
      </p:sp>
      <p:sp>
        <p:nvSpPr>
          <p:cNvPr id="6" name="Oval 5">
            <a:extLst>
              <a:ext uri="{FF2B5EF4-FFF2-40B4-BE49-F238E27FC236}">
                <a16:creationId xmlns:a16="http://schemas.microsoft.com/office/drawing/2014/main" id="{AAD80514-71C1-49F7-82C5-3AF4065B61D8}"/>
              </a:ext>
            </a:extLst>
          </p:cNvPr>
          <p:cNvSpPr/>
          <p:nvPr/>
        </p:nvSpPr>
        <p:spPr>
          <a:xfrm>
            <a:off x="6444208" y="4515966"/>
            <a:ext cx="108000" cy="108000"/>
          </a:xfrm>
          <a:prstGeom prst="ellipse">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7" name="Oval 6">
            <a:extLst>
              <a:ext uri="{FF2B5EF4-FFF2-40B4-BE49-F238E27FC236}">
                <a16:creationId xmlns:a16="http://schemas.microsoft.com/office/drawing/2014/main" id="{620D0341-3DE4-49C6-B920-E7354B97B754}"/>
              </a:ext>
            </a:extLst>
          </p:cNvPr>
          <p:cNvSpPr/>
          <p:nvPr/>
        </p:nvSpPr>
        <p:spPr>
          <a:xfrm>
            <a:off x="3817057" y="433856"/>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8" name="Oval 7">
            <a:extLst>
              <a:ext uri="{FF2B5EF4-FFF2-40B4-BE49-F238E27FC236}">
                <a16:creationId xmlns:a16="http://schemas.microsoft.com/office/drawing/2014/main" id="{D1920D3F-D994-44DB-BB3F-370945D22DFA}"/>
              </a:ext>
            </a:extLst>
          </p:cNvPr>
          <p:cNvSpPr/>
          <p:nvPr/>
        </p:nvSpPr>
        <p:spPr>
          <a:xfrm>
            <a:off x="3096718" y="2517750"/>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pic>
        <p:nvPicPr>
          <p:cNvPr id="9" name="Picture 3">
            <a:extLst>
              <a:ext uri="{FF2B5EF4-FFF2-40B4-BE49-F238E27FC236}">
                <a16:creationId xmlns:a16="http://schemas.microsoft.com/office/drawing/2014/main" id="{F8ED111E-12AD-4EF7-988E-C7D60309F2A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91530" y="2844278"/>
            <a:ext cx="288032" cy="88883"/>
          </a:xfrm>
          <a:prstGeom prst="rect">
            <a:avLst/>
          </a:prstGeom>
          <a:noFill/>
          <a:ln w="12700">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7E99F1CA-8128-4FCA-9427-E6E74348B71D}"/>
              </a:ext>
            </a:extLst>
          </p:cNvPr>
          <p:cNvSpPr txBox="1"/>
          <p:nvPr/>
        </p:nvSpPr>
        <p:spPr>
          <a:xfrm>
            <a:off x="6498209" y="4591430"/>
            <a:ext cx="810095" cy="215444"/>
          </a:xfrm>
          <a:prstGeom prst="rect">
            <a:avLst/>
          </a:prstGeom>
          <a:noFill/>
        </p:spPr>
        <p:txBody>
          <a:bodyPr wrap="square" rtlCol="0">
            <a:spAutoFit/>
          </a:bodyPr>
          <a:lstStyle/>
          <a:p>
            <a:pPr defTabSz="914378">
              <a:defRPr/>
            </a:pPr>
            <a:r>
              <a:rPr lang="en-AU" sz="800" cap="all" dirty="0">
                <a:solidFill>
                  <a:prstClr val="black"/>
                </a:solidFill>
                <a:latin typeface="Calibri"/>
              </a:rPr>
              <a:t>LYNDHURST</a:t>
            </a:r>
          </a:p>
        </p:txBody>
      </p:sp>
      <p:sp>
        <p:nvSpPr>
          <p:cNvPr id="11" name="TextBox 10">
            <a:extLst>
              <a:ext uri="{FF2B5EF4-FFF2-40B4-BE49-F238E27FC236}">
                <a16:creationId xmlns:a16="http://schemas.microsoft.com/office/drawing/2014/main" id="{2CE8E58F-A1CA-4915-B356-8CA2AED0C0E3}"/>
              </a:ext>
            </a:extLst>
          </p:cNvPr>
          <p:cNvSpPr txBox="1"/>
          <p:nvPr/>
        </p:nvSpPr>
        <p:spPr>
          <a:xfrm>
            <a:off x="4537526" y="494975"/>
            <a:ext cx="759779" cy="215444"/>
          </a:xfrm>
          <a:prstGeom prst="rect">
            <a:avLst/>
          </a:prstGeom>
          <a:noFill/>
        </p:spPr>
        <p:txBody>
          <a:bodyPr wrap="square" rtlCol="0">
            <a:spAutoFit/>
          </a:bodyPr>
          <a:lstStyle/>
          <a:p>
            <a:pPr defTabSz="914378">
              <a:defRPr/>
            </a:pPr>
            <a:r>
              <a:rPr lang="en-AU" sz="800" dirty="0">
                <a:solidFill>
                  <a:prstClr val="black"/>
                </a:solidFill>
                <a:latin typeface="Calibri"/>
              </a:rPr>
              <a:t>BEVERIDGE</a:t>
            </a:r>
          </a:p>
        </p:txBody>
      </p:sp>
      <p:sp>
        <p:nvSpPr>
          <p:cNvPr id="12" name="TextBox 11">
            <a:extLst>
              <a:ext uri="{FF2B5EF4-FFF2-40B4-BE49-F238E27FC236}">
                <a16:creationId xmlns:a16="http://schemas.microsoft.com/office/drawing/2014/main" id="{F924A071-533E-4675-B94B-04BA372DFD01}"/>
              </a:ext>
            </a:extLst>
          </p:cNvPr>
          <p:cNvSpPr txBox="1"/>
          <p:nvPr/>
        </p:nvSpPr>
        <p:spPr>
          <a:xfrm>
            <a:off x="1848279" y="1869957"/>
            <a:ext cx="972120" cy="215444"/>
          </a:xfrm>
          <a:prstGeom prst="rect">
            <a:avLst/>
          </a:prstGeom>
          <a:noFill/>
        </p:spPr>
        <p:txBody>
          <a:bodyPr wrap="square" rtlCol="0" anchor="ctr">
            <a:spAutoFit/>
          </a:bodyPr>
          <a:lstStyle/>
          <a:p>
            <a:pPr defTabSz="914378">
              <a:defRPr/>
            </a:pPr>
            <a:r>
              <a:rPr lang="en-AU" sz="800" dirty="0">
                <a:solidFill>
                  <a:prstClr val="black"/>
                </a:solidFill>
                <a:latin typeface="Calibri"/>
              </a:rPr>
              <a:t>TRUGANINA</a:t>
            </a:r>
          </a:p>
        </p:txBody>
      </p:sp>
      <p:sp>
        <p:nvSpPr>
          <p:cNvPr id="13" name="TextBox 12">
            <a:extLst>
              <a:ext uri="{FF2B5EF4-FFF2-40B4-BE49-F238E27FC236}">
                <a16:creationId xmlns:a16="http://schemas.microsoft.com/office/drawing/2014/main" id="{8D23FD47-BAD7-46DF-A0DD-523993F34226}"/>
              </a:ext>
            </a:extLst>
          </p:cNvPr>
          <p:cNvSpPr txBox="1"/>
          <p:nvPr/>
        </p:nvSpPr>
        <p:spPr>
          <a:xfrm>
            <a:off x="3756183" y="230061"/>
            <a:ext cx="972120" cy="215444"/>
          </a:xfrm>
          <a:prstGeom prst="rect">
            <a:avLst/>
          </a:prstGeom>
          <a:noFill/>
        </p:spPr>
        <p:txBody>
          <a:bodyPr wrap="square" rtlCol="0" anchor="ctr">
            <a:spAutoFit/>
          </a:bodyPr>
          <a:lstStyle/>
          <a:p>
            <a:pPr defTabSz="914378">
              <a:defRPr/>
            </a:pPr>
            <a:r>
              <a:rPr lang="en-AU" sz="800" dirty="0">
                <a:solidFill>
                  <a:prstClr val="black"/>
                </a:solidFill>
                <a:latin typeface="Calibri"/>
              </a:rPr>
              <a:t>SOMERTON</a:t>
            </a:r>
            <a:endParaRPr lang="en-AU" sz="800" i="1" dirty="0">
              <a:solidFill>
                <a:prstClr val="black"/>
              </a:solidFill>
              <a:latin typeface="Calibri"/>
            </a:endParaRPr>
          </a:p>
        </p:txBody>
      </p:sp>
      <p:sp>
        <p:nvSpPr>
          <p:cNvPr id="14" name="TextBox 13">
            <a:extLst>
              <a:ext uri="{FF2B5EF4-FFF2-40B4-BE49-F238E27FC236}">
                <a16:creationId xmlns:a16="http://schemas.microsoft.com/office/drawing/2014/main" id="{9B44B3AC-9D95-4763-986D-C184C7A34B43}"/>
              </a:ext>
            </a:extLst>
          </p:cNvPr>
          <p:cNvSpPr txBox="1"/>
          <p:nvPr/>
        </p:nvSpPr>
        <p:spPr>
          <a:xfrm>
            <a:off x="3165592" y="2487665"/>
            <a:ext cx="542312" cy="215444"/>
          </a:xfrm>
          <a:prstGeom prst="rect">
            <a:avLst/>
          </a:prstGeom>
          <a:noFill/>
        </p:spPr>
        <p:txBody>
          <a:bodyPr wrap="square" rtlCol="0" anchor="ctr">
            <a:spAutoFit/>
          </a:bodyPr>
          <a:lstStyle/>
          <a:p>
            <a:pPr defTabSz="914378">
              <a:defRPr/>
            </a:pPr>
            <a:r>
              <a:rPr lang="en-AU" sz="800" dirty="0">
                <a:solidFill>
                  <a:prstClr val="black"/>
                </a:solidFill>
                <a:latin typeface="Calibri"/>
              </a:rPr>
              <a:t>ALTONA</a:t>
            </a:r>
            <a:endParaRPr lang="en-AU" sz="800" i="1" dirty="0">
              <a:solidFill>
                <a:prstClr val="black"/>
              </a:solidFill>
              <a:latin typeface="Calibri"/>
            </a:endParaRPr>
          </a:p>
        </p:txBody>
      </p:sp>
      <p:sp>
        <p:nvSpPr>
          <p:cNvPr id="16" name="Oval 15">
            <a:extLst>
              <a:ext uri="{FF2B5EF4-FFF2-40B4-BE49-F238E27FC236}">
                <a16:creationId xmlns:a16="http://schemas.microsoft.com/office/drawing/2014/main" id="{010DA3FF-CAF1-43BF-8ABA-BBF61E895263}"/>
              </a:ext>
            </a:extLst>
          </p:cNvPr>
          <p:cNvSpPr/>
          <p:nvPr/>
        </p:nvSpPr>
        <p:spPr>
          <a:xfrm>
            <a:off x="467544" y="4623966"/>
            <a:ext cx="108000" cy="108000"/>
          </a:xfrm>
          <a:prstGeom prst="ellipse">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dirty="0">
              <a:solidFill>
                <a:prstClr val="white"/>
              </a:solidFill>
              <a:latin typeface="Calibri"/>
            </a:endParaRPr>
          </a:p>
        </p:txBody>
      </p:sp>
      <p:sp>
        <p:nvSpPr>
          <p:cNvPr id="18" name="Oval 17">
            <a:extLst>
              <a:ext uri="{FF2B5EF4-FFF2-40B4-BE49-F238E27FC236}">
                <a16:creationId xmlns:a16="http://schemas.microsoft.com/office/drawing/2014/main" id="{C95EA134-88AA-4F76-A8AC-17B6A59D4770}"/>
              </a:ext>
            </a:extLst>
          </p:cNvPr>
          <p:cNvSpPr/>
          <p:nvPr/>
        </p:nvSpPr>
        <p:spPr>
          <a:xfrm>
            <a:off x="1763688" y="1923678"/>
            <a:ext cx="108000" cy="108000"/>
          </a:xfrm>
          <a:prstGeom prst="ellipse">
            <a:avLst/>
          </a:prstGeom>
          <a:solidFill>
            <a:srgbClr val="FFC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19" name="Oval 18">
            <a:extLst>
              <a:ext uri="{FF2B5EF4-FFF2-40B4-BE49-F238E27FC236}">
                <a16:creationId xmlns:a16="http://schemas.microsoft.com/office/drawing/2014/main" id="{D6C4709F-1DA6-4EB7-A144-5925983BC17C}"/>
              </a:ext>
            </a:extLst>
          </p:cNvPr>
          <p:cNvSpPr/>
          <p:nvPr/>
        </p:nvSpPr>
        <p:spPr>
          <a:xfrm>
            <a:off x="4517297" y="427793"/>
            <a:ext cx="108000" cy="108000"/>
          </a:xfrm>
          <a:prstGeom prst="ellipse">
            <a:avLst/>
          </a:prstGeom>
          <a:solidFill>
            <a:srgbClr val="FFC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20" name="Speech Bubble: Rectangle 19">
            <a:extLst>
              <a:ext uri="{FF2B5EF4-FFF2-40B4-BE49-F238E27FC236}">
                <a16:creationId xmlns:a16="http://schemas.microsoft.com/office/drawing/2014/main" id="{E10E7672-39F8-4F2B-A8F9-F3151CE8AF87}"/>
              </a:ext>
            </a:extLst>
          </p:cNvPr>
          <p:cNvSpPr/>
          <p:nvPr/>
        </p:nvSpPr>
        <p:spPr>
          <a:xfrm>
            <a:off x="4817410" y="987574"/>
            <a:ext cx="1050734" cy="792088"/>
          </a:xfrm>
          <a:prstGeom prst="wedgeRectCallout">
            <a:avLst>
              <a:gd name="adj1" fmla="val -115258"/>
              <a:gd name="adj2" fmla="val -98744"/>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$16.2 million to better connect Somerton terminal to the network</a:t>
            </a:r>
          </a:p>
        </p:txBody>
      </p:sp>
      <p:pic>
        <p:nvPicPr>
          <p:cNvPr id="21" name="Picture 20">
            <a:extLst>
              <a:ext uri="{FF2B5EF4-FFF2-40B4-BE49-F238E27FC236}">
                <a16:creationId xmlns:a16="http://schemas.microsoft.com/office/drawing/2014/main" id="{71BA1599-2C0A-48A5-9580-E2C0179D8DA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53291" y="391934"/>
            <a:ext cx="266015" cy="201568"/>
          </a:xfrm>
          <a:prstGeom prst="rect">
            <a:avLst/>
          </a:prstGeom>
        </p:spPr>
      </p:pic>
      <p:sp>
        <p:nvSpPr>
          <p:cNvPr id="22" name="Speech Bubble: Rectangle 21">
            <a:extLst>
              <a:ext uri="{FF2B5EF4-FFF2-40B4-BE49-F238E27FC236}">
                <a16:creationId xmlns:a16="http://schemas.microsoft.com/office/drawing/2014/main" id="{5E6E19B2-9A85-4E18-BD46-478FD1E02147}"/>
              </a:ext>
            </a:extLst>
          </p:cNvPr>
          <p:cNvSpPr/>
          <p:nvPr/>
        </p:nvSpPr>
        <p:spPr>
          <a:xfrm>
            <a:off x="1474529" y="987574"/>
            <a:ext cx="1005856" cy="648072"/>
          </a:xfrm>
          <a:prstGeom prst="wedgeRectCallout">
            <a:avLst>
              <a:gd name="adj1" fmla="val 113678"/>
              <a:gd name="adj2" fmla="val 179962"/>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$9.5 million to better connect Altona terminal to the network</a:t>
            </a:r>
          </a:p>
        </p:txBody>
      </p:sp>
      <p:pic>
        <p:nvPicPr>
          <p:cNvPr id="23" name="Picture 22">
            <a:extLst>
              <a:ext uri="{FF2B5EF4-FFF2-40B4-BE49-F238E27FC236}">
                <a16:creationId xmlns:a16="http://schemas.microsoft.com/office/drawing/2014/main" id="{78162C88-D570-47CB-B73E-7A6DEA246B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92064" y="2505090"/>
            <a:ext cx="266015" cy="201568"/>
          </a:xfrm>
          <a:prstGeom prst="rect">
            <a:avLst/>
          </a:prstGeom>
        </p:spPr>
      </p:pic>
      <p:sp>
        <p:nvSpPr>
          <p:cNvPr id="24" name="Oval 23">
            <a:extLst>
              <a:ext uri="{FF2B5EF4-FFF2-40B4-BE49-F238E27FC236}">
                <a16:creationId xmlns:a16="http://schemas.microsoft.com/office/drawing/2014/main" id="{65E2ABB8-C92E-4B51-8F64-CAC2E35AA445}"/>
              </a:ext>
            </a:extLst>
          </p:cNvPr>
          <p:cNvSpPr/>
          <p:nvPr/>
        </p:nvSpPr>
        <p:spPr>
          <a:xfrm>
            <a:off x="3737291" y="2291204"/>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26" name="Speech Bubble: Rectangle 25">
            <a:extLst>
              <a:ext uri="{FF2B5EF4-FFF2-40B4-BE49-F238E27FC236}">
                <a16:creationId xmlns:a16="http://schemas.microsoft.com/office/drawing/2014/main" id="{E99C4D79-E7AF-4466-8611-91992872D955}"/>
              </a:ext>
            </a:extLst>
          </p:cNvPr>
          <p:cNvSpPr/>
          <p:nvPr/>
        </p:nvSpPr>
        <p:spPr>
          <a:xfrm>
            <a:off x="3619441" y="3502758"/>
            <a:ext cx="1005856" cy="451366"/>
          </a:xfrm>
          <a:prstGeom prst="wedgeRectCallout">
            <a:avLst>
              <a:gd name="adj1" fmla="val -35793"/>
              <a:gd name="adj2" fmla="val -192830"/>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On-dock rail at Swanson Dock</a:t>
            </a:r>
          </a:p>
        </p:txBody>
      </p:sp>
      <p:sp>
        <p:nvSpPr>
          <p:cNvPr id="27" name="Oval 26">
            <a:extLst>
              <a:ext uri="{FF2B5EF4-FFF2-40B4-BE49-F238E27FC236}">
                <a16:creationId xmlns:a16="http://schemas.microsoft.com/office/drawing/2014/main" id="{9BC943C8-EBDA-4529-93B2-9F3F4B4DCED4}"/>
              </a:ext>
            </a:extLst>
          </p:cNvPr>
          <p:cNvSpPr/>
          <p:nvPr/>
        </p:nvSpPr>
        <p:spPr>
          <a:xfrm>
            <a:off x="3173493" y="2432851"/>
            <a:ext cx="108000" cy="108000"/>
          </a:xfrm>
          <a:prstGeom prst="ellipse">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dirty="0">
              <a:solidFill>
                <a:prstClr val="white"/>
              </a:solidFill>
              <a:latin typeface="Calibri"/>
            </a:endParaRPr>
          </a:p>
        </p:txBody>
      </p:sp>
      <p:sp>
        <p:nvSpPr>
          <p:cNvPr id="29" name="Title 9">
            <a:extLst>
              <a:ext uri="{FF2B5EF4-FFF2-40B4-BE49-F238E27FC236}">
                <a16:creationId xmlns:a16="http://schemas.microsoft.com/office/drawing/2014/main" id="{E4883ED6-0D49-4346-9A73-531DBF2F1AC0}"/>
              </a:ext>
            </a:extLst>
          </p:cNvPr>
          <p:cNvSpPr txBox="1">
            <a:spLocks/>
          </p:cNvSpPr>
          <p:nvPr/>
        </p:nvSpPr>
        <p:spPr>
          <a:xfrm>
            <a:off x="237873" y="3404476"/>
            <a:ext cx="3043620" cy="64793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1800" kern="1200">
                <a:solidFill>
                  <a:srgbClr val="13A2A6"/>
                </a:solidFill>
                <a:latin typeface="+mj-lt"/>
                <a:ea typeface="+mj-ea"/>
                <a:cs typeface="+mj-cs"/>
              </a:defRPr>
            </a:lvl1pPr>
          </a:lstStyle>
          <a:p>
            <a:r>
              <a:rPr lang="en-AU" sz="2400" b="1" dirty="0">
                <a:latin typeface="VIC" panose="00000500000000000000" pitchFamily="2" charset="0"/>
                <a:cs typeface="Arial" panose="020B0604020202020204" pitchFamily="34" charset="0"/>
              </a:rPr>
              <a:t>Port Rail Shuttle</a:t>
            </a:r>
          </a:p>
        </p:txBody>
      </p:sp>
    </p:spTree>
    <p:extLst>
      <p:ext uri="{BB962C8B-B14F-4D97-AF65-F5344CB8AC3E}">
        <p14:creationId xmlns:p14="http://schemas.microsoft.com/office/powerpoint/2010/main" val="35892110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784A42-6D81-4C8F-8B99-B9B3A2FFE9A9}"/>
              </a:ext>
            </a:extLst>
          </p:cNvPr>
          <p:cNvGrpSpPr/>
          <p:nvPr/>
        </p:nvGrpSpPr>
        <p:grpSpPr>
          <a:xfrm>
            <a:off x="2134133" y="2460065"/>
            <a:ext cx="1373613" cy="443346"/>
            <a:chOff x="604764" y="1543404"/>
            <a:chExt cx="1662980" cy="443346"/>
          </a:xfrm>
        </p:grpSpPr>
        <p:sp>
          <p:nvSpPr>
            <p:cNvPr id="35" name="TextBox 34">
              <a:extLst>
                <a:ext uri="{FF2B5EF4-FFF2-40B4-BE49-F238E27FC236}">
                  <a16:creationId xmlns:a16="http://schemas.microsoft.com/office/drawing/2014/main" id="{6BA200B3-421E-4C22-BF28-5BD39A67BF83}"/>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36" name="Rectangle 35">
              <a:extLst>
                <a:ext uri="{FF2B5EF4-FFF2-40B4-BE49-F238E27FC236}">
                  <a16:creationId xmlns:a16="http://schemas.microsoft.com/office/drawing/2014/main" id="{AAAD81EB-3B8C-49DC-8E70-1EA81FF5B824}"/>
                </a:ext>
              </a:extLst>
            </p:cNvPr>
            <p:cNvSpPr/>
            <p:nvPr/>
          </p:nvSpPr>
          <p:spPr>
            <a:xfrm>
              <a:off x="604764" y="1767583"/>
              <a:ext cx="1656181"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NETWORK PLANNING</a:t>
              </a:r>
            </a:p>
          </p:txBody>
        </p:sp>
        <p:sp>
          <p:nvSpPr>
            <p:cNvPr id="37" name="Rectangle 36">
              <a:extLst>
                <a:ext uri="{FF2B5EF4-FFF2-40B4-BE49-F238E27FC236}">
                  <a16:creationId xmlns:a16="http://schemas.microsoft.com/office/drawing/2014/main" id="{A999790C-9F0D-4034-994E-8B3031F5FDC0}"/>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38" name="Group 37">
            <a:extLst>
              <a:ext uri="{FF2B5EF4-FFF2-40B4-BE49-F238E27FC236}">
                <a16:creationId xmlns:a16="http://schemas.microsoft.com/office/drawing/2014/main" id="{32AEE6FA-87DA-4626-A310-2FAC4AAC2BD3}"/>
              </a:ext>
            </a:extLst>
          </p:cNvPr>
          <p:cNvGrpSpPr/>
          <p:nvPr/>
        </p:nvGrpSpPr>
        <p:grpSpPr>
          <a:xfrm>
            <a:off x="401143" y="2460065"/>
            <a:ext cx="1368002" cy="443346"/>
            <a:chOff x="611557" y="1543404"/>
            <a:chExt cx="1656187" cy="443346"/>
          </a:xfrm>
        </p:grpSpPr>
        <p:sp>
          <p:nvSpPr>
            <p:cNvPr id="39" name="TextBox 38">
              <a:extLst>
                <a:ext uri="{FF2B5EF4-FFF2-40B4-BE49-F238E27FC236}">
                  <a16:creationId xmlns:a16="http://schemas.microsoft.com/office/drawing/2014/main" id="{7CB4FB58-055C-4F66-87C3-DA4E135D5F97}"/>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40" name="Rectangle 39">
              <a:extLst>
                <a:ext uri="{FF2B5EF4-FFF2-40B4-BE49-F238E27FC236}">
                  <a16:creationId xmlns:a16="http://schemas.microsoft.com/office/drawing/2014/main" id="{AE198F9C-489E-493D-96D7-1897EEF60FC8}"/>
                </a:ext>
              </a:extLst>
            </p:cNvPr>
            <p:cNvSpPr/>
            <p:nvPr/>
          </p:nvSpPr>
          <p:spPr>
            <a:xfrm>
              <a:off x="611557" y="1767583"/>
              <a:ext cx="164939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NETWORK INTEGRATION</a:t>
              </a:r>
            </a:p>
          </p:txBody>
        </p:sp>
        <p:sp>
          <p:nvSpPr>
            <p:cNvPr id="41" name="Rectangle 40">
              <a:extLst>
                <a:ext uri="{FF2B5EF4-FFF2-40B4-BE49-F238E27FC236}">
                  <a16:creationId xmlns:a16="http://schemas.microsoft.com/office/drawing/2014/main" id="{61BC1A11-E223-4609-B99A-2585E4A279A4}"/>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42" name="Group 41">
            <a:extLst>
              <a:ext uri="{FF2B5EF4-FFF2-40B4-BE49-F238E27FC236}">
                <a16:creationId xmlns:a16="http://schemas.microsoft.com/office/drawing/2014/main" id="{FE863E60-B74B-4B54-93ED-8793E5E6B3AB}"/>
              </a:ext>
            </a:extLst>
          </p:cNvPr>
          <p:cNvGrpSpPr/>
          <p:nvPr/>
        </p:nvGrpSpPr>
        <p:grpSpPr>
          <a:xfrm>
            <a:off x="401141" y="3065381"/>
            <a:ext cx="1368002" cy="443346"/>
            <a:chOff x="611557" y="1543404"/>
            <a:chExt cx="1656187" cy="443346"/>
          </a:xfrm>
        </p:grpSpPr>
        <p:sp>
          <p:nvSpPr>
            <p:cNvPr id="43" name="TextBox 42">
              <a:extLst>
                <a:ext uri="{FF2B5EF4-FFF2-40B4-BE49-F238E27FC236}">
                  <a16:creationId xmlns:a16="http://schemas.microsoft.com/office/drawing/2014/main" id="{2194772B-ED9C-4F50-9B9A-F9D4B723B9D5}"/>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44" name="Rectangle 43">
              <a:extLst>
                <a:ext uri="{FF2B5EF4-FFF2-40B4-BE49-F238E27FC236}">
                  <a16:creationId xmlns:a16="http://schemas.microsoft.com/office/drawing/2014/main" id="{09580C52-8D38-4B4C-878D-12B436C44881}"/>
                </a:ext>
              </a:extLst>
            </p:cNvPr>
            <p:cNvSpPr/>
            <p:nvPr/>
          </p:nvSpPr>
          <p:spPr>
            <a:xfrm>
              <a:off x="611557" y="1767583"/>
              <a:ext cx="1645046"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TRANSPORT OPERATIONS</a:t>
              </a:r>
            </a:p>
          </p:txBody>
        </p:sp>
        <p:sp>
          <p:nvSpPr>
            <p:cNvPr id="46" name="Rectangle 45">
              <a:extLst>
                <a:ext uri="{FF2B5EF4-FFF2-40B4-BE49-F238E27FC236}">
                  <a16:creationId xmlns:a16="http://schemas.microsoft.com/office/drawing/2014/main" id="{BF925562-8F57-4E74-A42D-02DA060D984C}"/>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47" name="Group 46">
            <a:extLst>
              <a:ext uri="{FF2B5EF4-FFF2-40B4-BE49-F238E27FC236}">
                <a16:creationId xmlns:a16="http://schemas.microsoft.com/office/drawing/2014/main" id="{6302FCDE-D191-43D2-AF31-3F69C2F48233}"/>
              </a:ext>
            </a:extLst>
          </p:cNvPr>
          <p:cNvGrpSpPr/>
          <p:nvPr/>
        </p:nvGrpSpPr>
        <p:grpSpPr>
          <a:xfrm>
            <a:off x="2139741" y="3065381"/>
            <a:ext cx="1368001" cy="443346"/>
            <a:chOff x="611558" y="1543404"/>
            <a:chExt cx="1656186" cy="443346"/>
          </a:xfrm>
        </p:grpSpPr>
        <p:sp>
          <p:nvSpPr>
            <p:cNvPr id="48" name="TextBox 47">
              <a:extLst>
                <a:ext uri="{FF2B5EF4-FFF2-40B4-BE49-F238E27FC236}">
                  <a16:creationId xmlns:a16="http://schemas.microsoft.com/office/drawing/2014/main" id="{2F5FBC7E-DCF0-470B-8DE9-3277D9FCDC5C}"/>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49" name="Rectangle 48">
              <a:extLst>
                <a:ext uri="{FF2B5EF4-FFF2-40B4-BE49-F238E27FC236}">
                  <a16:creationId xmlns:a16="http://schemas.microsoft.com/office/drawing/2014/main" id="{D3986C49-483D-49D1-9AFC-E7EFBF11B35C}"/>
                </a:ext>
              </a:extLst>
            </p:cNvPr>
            <p:cNvSpPr/>
            <p:nvPr/>
          </p:nvSpPr>
          <p:spPr>
            <a:xfrm>
              <a:off x="611558" y="1767583"/>
              <a:ext cx="163679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POLICY AND INNOVATION</a:t>
              </a:r>
            </a:p>
          </p:txBody>
        </p:sp>
        <p:sp>
          <p:nvSpPr>
            <p:cNvPr id="50" name="Rectangle 49">
              <a:extLst>
                <a:ext uri="{FF2B5EF4-FFF2-40B4-BE49-F238E27FC236}">
                  <a16:creationId xmlns:a16="http://schemas.microsoft.com/office/drawing/2014/main" id="{C1EA1422-4579-4C5A-9C48-3B11C461D3D5}"/>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51" name="Group 50">
            <a:extLst>
              <a:ext uri="{FF2B5EF4-FFF2-40B4-BE49-F238E27FC236}">
                <a16:creationId xmlns:a16="http://schemas.microsoft.com/office/drawing/2014/main" id="{34E68938-52E1-416C-8598-C8CA9DCF091B}"/>
              </a:ext>
            </a:extLst>
          </p:cNvPr>
          <p:cNvGrpSpPr/>
          <p:nvPr/>
        </p:nvGrpSpPr>
        <p:grpSpPr>
          <a:xfrm>
            <a:off x="331982" y="3712580"/>
            <a:ext cx="1502994" cy="443346"/>
            <a:chOff x="522886" y="1543404"/>
            <a:chExt cx="1831936" cy="443346"/>
          </a:xfrm>
        </p:grpSpPr>
        <p:sp>
          <p:nvSpPr>
            <p:cNvPr id="52" name="TextBox 51">
              <a:extLst>
                <a:ext uri="{FF2B5EF4-FFF2-40B4-BE49-F238E27FC236}">
                  <a16:creationId xmlns:a16="http://schemas.microsoft.com/office/drawing/2014/main" id="{A26A0545-0EBE-4162-A003-8BB89A52FDE5}"/>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53" name="Rectangle 52">
              <a:extLst>
                <a:ext uri="{FF2B5EF4-FFF2-40B4-BE49-F238E27FC236}">
                  <a16:creationId xmlns:a16="http://schemas.microsoft.com/office/drawing/2014/main" id="{4D98D043-BBBC-42CD-BB14-7B805C385FCF}"/>
                </a:ext>
              </a:extLst>
            </p:cNvPr>
            <p:cNvSpPr/>
            <p:nvPr/>
          </p:nvSpPr>
          <p:spPr>
            <a:xfrm>
              <a:off x="522886" y="1767584"/>
              <a:ext cx="1831936"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INVESTMENT AND TECHNOLOGY</a:t>
              </a:r>
            </a:p>
          </p:txBody>
        </p:sp>
        <p:sp>
          <p:nvSpPr>
            <p:cNvPr id="54" name="Rectangle 53">
              <a:extLst>
                <a:ext uri="{FF2B5EF4-FFF2-40B4-BE49-F238E27FC236}">
                  <a16:creationId xmlns:a16="http://schemas.microsoft.com/office/drawing/2014/main" id="{AAD4A95D-3084-4EB5-B9FB-CE1607367FC2}"/>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55" name="Group 54">
            <a:extLst>
              <a:ext uri="{FF2B5EF4-FFF2-40B4-BE49-F238E27FC236}">
                <a16:creationId xmlns:a16="http://schemas.microsoft.com/office/drawing/2014/main" id="{58266FA8-4F96-44A4-B150-DDD2EA90BC79}"/>
              </a:ext>
            </a:extLst>
          </p:cNvPr>
          <p:cNvGrpSpPr/>
          <p:nvPr/>
        </p:nvGrpSpPr>
        <p:grpSpPr>
          <a:xfrm>
            <a:off x="2051718" y="3712580"/>
            <a:ext cx="1502994" cy="443346"/>
            <a:chOff x="507522" y="1543404"/>
            <a:chExt cx="1837214" cy="443346"/>
          </a:xfrm>
        </p:grpSpPr>
        <p:sp>
          <p:nvSpPr>
            <p:cNvPr id="56" name="TextBox 55">
              <a:extLst>
                <a:ext uri="{FF2B5EF4-FFF2-40B4-BE49-F238E27FC236}">
                  <a16:creationId xmlns:a16="http://schemas.microsoft.com/office/drawing/2014/main" id="{E2EF9031-716A-485D-8857-7CF6ABAAEDC8}"/>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DEPUTY SECRETARY</a:t>
              </a:r>
            </a:p>
          </p:txBody>
        </p:sp>
        <p:sp>
          <p:nvSpPr>
            <p:cNvPr id="57" name="Rectangle 56">
              <a:extLst>
                <a:ext uri="{FF2B5EF4-FFF2-40B4-BE49-F238E27FC236}">
                  <a16:creationId xmlns:a16="http://schemas.microsoft.com/office/drawing/2014/main" id="{43A3564B-6698-4A61-8DF9-1BC83004F34C}"/>
                </a:ext>
              </a:extLst>
            </p:cNvPr>
            <p:cNvSpPr/>
            <p:nvPr/>
          </p:nvSpPr>
          <p:spPr>
            <a:xfrm>
              <a:off x="507522" y="1767583"/>
              <a:ext cx="1837214"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PEOPLE AND BUSINESS SERVICES</a:t>
              </a:r>
            </a:p>
          </p:txBody>
        </p:sp>
        <p:sp>
          <p:nvSpPr>
            <p:cNvPr id="58" name="Rectangle 57">
              <a:extLst>
                <a:ext uri="{FF2B5EF4-FFF2-40B4-BE49-F238E27FC236}">
                  <a16:creationId xmlns:a16="http://schemas.microsoft.com/office/drawing/2014/main" id="{F597EB06-90CD-45A7-A5B2-5C656A21705A}"/>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59" name="Group 58">
            <a:extLst>
              <a:ext uri="{FF2B5EF4-FFF2-40B4-BE49-F238E27FC236}">
                <a16:creationId xmlns:a16="http://schemas.microsoft.com/office/drawing/2014/main" id="{04865DBE-9B75-4ED7-B413-4F4DC319B5E1}"/>
              </a:ext>
            </a:extLst>
          </p:cNvPr>
          <p:cNvGrpSpPr/>
          <p:nvPr/>
        </p:nvGrpSpPr>
        <p:grpSpPr>
          <a:xfrm>
            <a:off x="6284177" y="1816676"/>
            <a:ext cx="1656185" cy="443346"/>
            <a:chOff x="611559" y="1543404"/>
            <a:chExt cx="1656185" cy="443346"/>
          </a:xfrm>
        </p:grpSpPr>
        <p:sp>
          <p:nvSpPr>
            <p:cNvPr id="60" name="TextBox 59">
              <a:extLst>
                <a:ext uri="{FF2B5EF4-FFF2-40B4-BE49-F238E27FC236}">
                  <a16:creationId xmlns:a16="http://schemas.microsoft.com/office/drawing/2014/main" id="{91902E41-8D6E-4B3A-BD94-A8B8010E9E03}"/>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DIRECTOR GENERAL</a:t>
              </a:r>
            </a:p>
          </p:txBody>
        </p:sp>
        <p:sp>
          <p:nvSpPr>
            <p:cNvPr id="61" name="Rectangle 60">
              <a:extLst>
                <a:ext uri="{FF2B5EF4-FFF2-40B4-BE49-F238E27FC236}">
                  <a16:creationId xmlns:a16="http://schemas.microsoft.com/office/drawing/2014/main" id="{250203EF-40EC-4E2D-BE73-9EE1310E1AC8}"/>
                </a:ext>
              </a:extLst>
            </p:cNvPr>
            <p:cNvSpPr/>
            <p:nvPr/>
          </p:nvSpPr>
          <p:spPr>
            <a:xfrm>
              <a:off x="648434" y="1767583"/>
              <a:ext cx="1619308"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MAJOR TRANSPORT PROJECTS</a:t>
              </a:r>
            </a:p>
          </p:txBody>
        </p:sp>
        <p:sp>
          <p:nvSpPr>
            <p:cNvPr id="62" name="Rectangle 61">
              <a:extLst>
                <a:ext uri="{FF2B5EF4-FFF2-40B4-BE49-F238E27FC236}">
                  <a16:creationId xmlns:a16="http://schemas.microsoft.com/office/drawing/2014/main" id="{D1141588-A5EE-48FF-84C6-541B6B27E5BC}"/>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64" name="Group 63">
            <a:extLst>
              <a:ext uri="{FF2B5EF4-FFF2-40B4-BE49-F238E27FC236}">
                <a16:creationId xmlns:a16="http://schemas.microsoft.com/office/drawing/2014/main" id="{FBA55834-9852-4DC6-BFEF-F022DB936787}"/>
              </a:ext>
            </a:extLst>
          </p:cNvPr>
          <p:cNvGrpSpPr/>
          <p:nvPr/>
        </p:nvGrpSpPr>
        <p:grpSpPr>
          <a:xfrm>
            <a:off x="1331637" y="1809019"/>
            <a:ext cx="1554581" cy="443346"/>
            <a:chOff x="611557" y="1543404"/>
            <a:chExt cx="1656187" cy="443346"/>
          </a:xfrm>
        </p:grpSpPr>
        <p:sp>
          <p:nvSpPr>
            <p:cNvPr id="65" name="TextBox 64">
              <a:extLst>
                <a:ext uri="{FF2B5EF4-FFF2-40B4-BE49-F238E27FC236}">
                  <a16:creationId xmlns:a16="http://schemas.microsoft.com/office/drawing/2014/main" id="{D543DF0D-91DF-43B9-9B32-6636A917FAE3}"/>
                </a:ext>
              </a:extLst>
            </p:cNvPr>
            <p:cNvSpPr txBox="1"/>
            <p:nvPr/>
          </p:nvSpPr>
          <p:spPr>
            <a:xfrm>
              <a:off x="611559" y="1549720"/>
              <a:ext cx="1656185" cy="20005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SECRETARY</a:t>
              </a:r>
            </a:p>
          </p:txBody>
        </p:sp>
        <p:sp>
          <p:nvSpPr>
            <p:cNvPr id="66" name="Rectangle 65">
              <a:extLst>
                <a:ext uri="{FF2B5EF4-FFF2-40B4-BE49-F238E27FC236}">
                  <a16:creationId xmlns:a16="http://schemas.microsoft.com/office/drawing/2014/main" id="{21151844-8BA1-446A-9C0F-FC0CC11AE0DA}"/>
                </a:ext>
              </a:extLst>
            </p:cNvPr>
            <p:cNvSpPr/>
            <p:nvPr/>
          </p:nvSpPr>
          <p:spPr>
            <a:xfrm>
              <a:off x="611557" y="1767583"/>
              <a:ext cx="1656183"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DEPARTMENT OF TRANSPORT</a:t>
              </a:r>
            </a:p>
          </p:txBody>
        </p:sp>
        <p:sp>
          <p:nvSpPr>
            <p:cNvPr id="67" name="Rectangle 66">
              <a:extLst>
                <a:ext uri="{FF2B5EF4-FFF2-40B4-BE49-F238E27FC236}">
                  <a16:creationId xmlns:a16="http://schemas.microsoft.com/office/drawing/2014/main" id="{7AFF96B3-A250-49D6-8D7B-F26D250C2743}"/>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sp>
        <p:nvSpPr>
          <p:cNvPr id="72" name="TextBox 71">
            <a:extLst>
              <a:ext uri="{FF2B5EF4-FFF2-40B4-BE49-F238E27FC236}">
                <a16:creationId xmlns:a16="http://schemas.microsoft.com/office/drawing/2014/main" id="{0D77F347-909A-40C4-B30F-7F0B00AF4021}"/>
              </a:ext>
            </a:extLst>
          </p:cNvPr>
          <p:cNvSpPr txBox="1"/>
          <p:nvPr/>
        </p:nvSpPr>
        <p:spPr>
          <a:xfrm>
            <a:off x="683568" y="1004658"/>
            <a:ext cx="2412000" cy="474947"/>
          </a:xfrm>
          <a:prstGeom prst="rect">
            <a:avLst/>
          </a:prstGeom>
          <a:solidFill>
            <a:schemeClr val="bg1">
              <a:lumMod val="50000"/>
            </a:schemeClr>
          </a:solidFill>
          <a:ln>
            <a:solidFill>
              <a:schemeClr val="bg1">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 PUBLIC 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 PORTS AND FREIGHT</a:t>
            </a:r>
          </a:p>
        </p:txBody>
      </p:sp>
      <p:sp>
        <p:nvSpPr>
          <p:cNvPr id="73" name="TextBox 72">
            <a:extLst>
              <a:ext uri="{FF2B5EF4-FFF2-40B4-BE49-F238E27FC236}">
                <a16:creationId xmlns:a16="http://schemas.microsoft.com/office/drawing/2014/main" id="{CBE6B35D-7FA4-4A22-90DE-52AB7E75A817}"/>
              </a:ext>
            </a:extLst>
          </p:cNvPr>
          <p:cNvSpPr txBox="1"/>
          <p:nvPr/>
        </p:nvSpPr>
        <p:spPr>
          <a:xfrm>
            <a:off x="3348402" y="1004658"/>
            <a:ext cx="2412000" cy="474947"/>
          </a:xfrm>
          <a:prstGeom prst="rect">
            <a:avLst/>
          </a:prstGeom>
          <a:solidFill>
            <a:schemeClr val="bg1">
              <a:lumMod val="50000"/>
            </a:schemeClr>
          </a:solidFill>
          <a:ln>
            <a:solidFill>
              <a:schemeClr val="bg1">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TRANSPORT INFRASTRUCTURE</a:t>
            </a:r>
          </a:p>
        </p:txBody>
      </p:sp>
      <p:sp>
        <p:nvSpPr>
          <p:cNvPr id="74" name="TextBox 73">
            <a:extLst>
              <a:ext uri="{FF2B5EF4-FFF2-40B4-BE49-F238E27FC236}">
                <a16:creationId xmlns:a16="http://schemas.microsoft.com/office/drawing/2014/main" id="{48994ACD-D9FF-4590-ABF4-A68AF2382109}"/>
              </a:ext>
            </a:extLst>
          </p:cNvPr>
          <p:cNvSpPr txBox="1"/>
          <p:nvPr/>
        </p:nvSpPr>
        <p:spPr>
          <a:xfrm>
            <a:off x="6018423" y="1001758"/>
            <a:ext cx="2412000" cy="474947"/>
          </a:xfrm>
          <a:prstGeom prst="rect">
            <a:avLst/>
          </a:prstGeom>
          <a:solidFill>
            <a:schemeClr val="bg1">
              <a:lumMod val="50000"/>
            </a:schemeClr>
          </a:solidFill>
          <a:ln>
            <a:solidFill>
              <a:schemeClr val="bg1">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 ROADS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 ROAD SAFETY AND THE TAC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mj-lt"/>
                <a:ea typeface="+mn-ea"/>
                <a:cs typeface="+mn-cs"/>
              </a:rPr>
              <a:t>MINISTER FOR FISHING AND BOATING</a:t>
            </a:r>
          </a:p>
        </p:txBody>
      </p:sp>
      <p:grpSp>
        <p:nvGrpSpPr>
          <p:cNvPr id="75" name="Group 74">
            <a:extLst>
              <a:ext uri="{FF2B5EF4-FFF2-40B4-BE49-F238E27FC236}">
                <a16:creationId xmlns:a16="http://schemas.microsoft.com/office/drawing/2014/main" id="{B0385BA4-8921-468F-8AB9-17C05A47FE1D}"/>
              </a:ext>
            </a:extLst>
          </p:cNvPr>
          <p:cNvGrpSpPr/>
          <p:nvPr/>
        </p:nvGrpSpPr>
        <p:grpSpPr>
          <a:xfrm>
            <a:off x="5636104" y="2428464"/>
            <a:ext cx="1368156" cy="474947"/>
            <a:chOff x="611556" y="1543404"/>
            <a:chExt cx="1656188" cy="443346"/>
          </a:xfrm>
        </p:grpSpPr>
        <p:sp>
          <p:nvSpPr>
            <p:cNvPr id="76" name="TextBox 75">
              <a:extLst>
                <a:ext uri="{FF2B5EF4-FFF2-40B4-BE49-F238E27FC236}">
                  <a16:creationId xmlns:a16="http://schemas.microsoft.com/office/drawing/2014/main" id="{A15A5B5C-6E90-40E9-B4FB-0267CA6B9D3D}"/>
                </a:ext>
              </a:extLst>
            </p:cNvPr>
            <p:cNvSpPr txBox="1"/>
            <p:nvPr/>
          </p:nvSpPr>
          <p:spPr>
            <a:xfrm>
              <a:off x="611558" y="1549720"/>
              <a:ext cx="1656186" cy="18674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CHIEF EXECUTIVE</a:t>
              </a:r>
            </a:p>
          </p:txBody>
        </p:sp>
        <p:sp>
          <p:nvSpPr>
            <p:cNvPr id="77" name="Rectangle 76">
              <a:extLst>
                <a:ext uri="{FF2B5EF4-FFF2-40B4-BE49-F238E27FC236}">
                  <a16:creationId xmlns:a16="http://schemas.microsoft.com/office/drawing/2014/main" id="{CB47B391-169D-4470-B8FA-4647B84B2F13}"/>
                </a:ext>
              </a:extLst>
            </p:cNvPr>
            <p:cNvSpPr/>
            <p:nvPr/>
          </p:nvSpPr>
          <p:spPr>
            <a:xfrm>
              <a:off x="611556" y="1767583"/>
              <a:ext cx="1656183" cy="1723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RAIL PROJECTS VICTORIA</a:t>
              </a:r>
            </a:p>
          </p:txBody>
        </p:sp>
        <p:sp>
          <p:nvSpPr>
            <p:cNvPr id="78" name="Rectangle 77">
              <a:extLst>
                <a:ext uri="{FF2B5EF4-FFF2-40B4-BE49-F238E27FC236}">
                  <a16:creationId xmlns:a16="http://schemas.microsoft.com/office/drawing/2014/main" id="{99942A68-882A-4468-B30E-DFE521AF1DA9}"/>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79" name="Group 78">
            <a:extLst>
              <a:ext uri="{FF2B5EF4-FFF2-40B4-BE49-F238E27FC236}">
                <a16:creationId xmlns:a16="http://schemas.microsoft.com/office/drawing/2014/main" id="{71E7B741-F33A-4306-9551-0E40FE6F3D03}"/>
              </a:ext>
            </a:extLst>
          </p:cNvPr>
          <p:cNvGrpSpPr/>
          <p:nvPr/>
        </p:nvGrpSpPr>
        <p:grpSpPr>
          <a:xfrm>
            <a:off x="7206695" y="2428464"/>
            <a:ext cx="1368156" cy="474947"/>
            <a:chOff x="611556" y="1543404"/>
            <a:chExt cx="1656188" cy="443346"/>
          </a:xfrm>
        </p:grpSpPr>
        <p:sp>
          <p:nvSpPr>
            <p:cNvPr id="80" name="TextBox 79">
              <a:extLst>
                <a:ext uri="{FF2B5EF4-FFF2-40B4-BE49-F238E27FC236}">
                  <a16:creationId xmlns:a16="http://schemas.microsoft.com/office/drawing/2014/main" id="{0E3DCC5C-7D9D-4395-BFBE-A9F8F76DA66A}"/>
                </a:ext>
              </a:extLst>
            </p:cNvPr>
            <p:cNvSpPr txBox="1"/>
            <p:nvPr/>
          </p:nvSpPr>
          <p:spPr>
            <a:xfrm>
              <a:off x="611558" y="1549720"/>
              <a:ext cx="1656186" cy="18674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CHIEF EXECUTIVE</a:t>
              </a:r>
            </a:p>
          </p:txBody>
        </p:sp>
        <p:sp>
          <p:nvSpPr>
            <p:cNvPr id="81" name="Rectangle 80">
              <a:extLst>
                <a:ext uri="{FF2B5EF4-FFF2-40B4-BE49-F238E27FC236}">
                  <a16:creationId xmlns:a16="http://schemas.microsoft.com/office/drawing/2014/main" id="{1FEA5C0C-9861-48D6-AB60-6AED4E15581C}"/>
                </a:ext>
              </a:extLst>
            </p:cNvPr>
            <p:cNvSpPr/>
            <p:nvPr/>
          </p:nvSpPr>
          <p:spPr>
            <a:xfrm>
              <a:off x="611556" y="1767583"/>
              <a:ext cx="1656183" cy="1723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LEVEL CROSSING REMOVALS</a:t>
              </a:r>
            </a:p>
          </p:txBody>
        </p:sp>
        <p:sp>
          <p:nvSpPr>
            <p:cNvPr id="82" name="Rectangle 81">
              <a:extLst>
                <a:ext uri="{FF2B5EF4-FFF2-40B4-BE49-F238E27FC236}">
                  <a16:creationId xmlns:a16="http://schemas.microsoft.com/office/drawing/2014/main" id="{8A05143B-9B54-4208-B184-0FB11DA294A4}"/>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83" name="Group 82">
            <a:extLst>
              <a:ext uri="{FF2B5EF4-FFF2-40B4-BE49-F238E27FC236}">
                <a16:creationId xmlns:a16="http://schemas.microsoft.com/office/drawing/2014/main" id="{69BFFD22-EFAB-425D-8BFB-AD085974628A}"/>
              </a:ext>
            </a:extLst>
          </p:cNvPr>
          <p:cNvGrpSpPr/>
          <p:nvPr/>
        </p:nvGrpSpPr>
        <p:grpSpPr>
          <a:xfrm>
            <a:off x="5636104" y="3033780"/>
            <a:ext cx="1368156" cy="474947"/>
            <a:chOff x="611556" y="1543404"/>
            <a:chExt cx="1656188" cy="443346"/>
          </a:xfrm>
        </p:grpSpPr>
        <p:sp>
          <p:nvSpPr>
            <p:cNvPr id="84" name="TextBox 83">
              <a:extLst>
                <a:ext uri="{FF2B5EF4-FFF2-40B4-BE49-F238E27FC236}">
                  <a16:creationId xmlns:a16="http://schemas.microsoft.com/office/drawing/2014/main" id="{CE0BD3BF-9274-42B2-BC29-D9EAF6E7CC85}"/>
                </a:ext>
              </a:extLst>
            </p:cNvPr>
            <p:cNvSpPr txBox="1"/>
            <p:nvPr/>
          </p:nvSpPr>
          <p:spPr>
            <a:xfrm>
              <a:off x="611558" y="1549720"/>
              <a:ext cx="1656186" cy="18674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CHIEF EXECUTIVE</a:t>
              </a:r>
            </a:p>
          </p:txBody>
        </p:sp>
        <p:sp>
          <p:nvSpPr>
            <p:cNvPr id="85" name="Rectangle 84">
              <a:extLst>
                <a:ext uri="{FF2B5EF4-FFF2-40B4-BE49-F238E27FC236}">
                  <a16:creationId xmlns:a16="http://schemas.microsoft.com/office/drawing/2014/main" id="{B897A7DB-DF63-4794-8EDE-54628C82F944}"/>
                </a:ext>
              </a:extLst>
            </p:cNvPr>
            <p:cNvSpPr/>
            <p:nvPr/>
          </p:nvSpPr>
          <p:spPr>
            <a:xfrm>
              <a:off x="611556" y="1767583"/>
              <a:ext cx="1656183" cy="1723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NORTH EAST LINK PROJECT</a:t>
              </a:r>
            </a:p>
          </p:txBody>
        </p:sp>
        <p:sp>
          <p:nvSpPr>
            <p:cNvPr id="86" name="Rectangle 85">
              <a:extLst>
                <a:ext uri="{FF2B5EF4-FFF2-40B4-BE49-F238E27FC236}">
                  <a16:creationId xmlns:a16="http://schemas.microsoft.com/office/drawing/2014/main" id="{4468ACE5-F6E2-4B20-BB1A-A1EE178B1844}"/>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87" name="Group 86">
            <a:extLst>
              <a:ext uri="{FF2B5EF4-FFF2-40B4-BE49-F238E27FC236}">
                <a16:creationId xmlns:a16="http://schemas.microsoft.com/office/drawing/2014/main" id="{723132DD-B17C-4135-9EC9-BD5A24AE086A}"/>
              </a:ext>
            </a:extLst>
          </p:cNvPr>
          <p:cNvGrpSpPr/>
          <p:nvPr/>
        </p:nvGrpSpPr>
        <p:grpSpPr>
          <a:xfrm>
            <a:off x="7206695" y="3033780"/>
            <a:ext cx="1368156" cy="474947"/>
            <a:chOff x="611556" y="1543404"/>
            <a:chExt cx="1656188" cy="443346"/>
          </a:xfrm>
        </p:grpSpPr>
        <p:sp>
          <p:nvSpPr>
            <p:cNvPr id="88" name="TextBox 87">
              <a:extLst>
                <a:ext uri="{FF2B5EF4-FFF2-40B4-BE49-F238E27FC236}">
                  <a16:creationId xmlns:a16="http://schemas.microsoft.com/office/drawing/2014/main" id="{6717C682-69FC-4007-957D-013B9600439E}"/>
                </a:ext>
              </a:extLst>
            </p:cNvPr>
            <p:cNvSpPr txBox="1"/>
            <p:nvPr/>
          </p:nvSpPr>
          <p:spPr>
            <a:xfrm>
              <a:off x="611558" y="1549720"/>
              <a:ext cx="1656186" cy="18674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CHIEF EXECUTIVE</a:t>
              </a:r>
            </a:p>
          </p:txBody>
        </p:sp>
        <p:sp>
          <p:nvSpPr>
            <p:cNvPr id="89" name="Rectangle 88">
              <a:extLst>
                <a:ext uri="{FF2B5EF4-FFF2-40B4-BE49-F238E27FC236}">
                  <a16:creationId xmlns:a16="http://schemas.microsoft.com/office/drawing/2014/main" id="{E0291906-45ED-4DCC-BD76-DB7D964DC7CC}"/>
                </a:ext>
              </a:extLst>
            </p:cNvPr>
            <p:cNvSpPr/>
            <p:nvPr/>
          </p:nvSpPr>
          <p:spPr>
            <a:xfrm>
              <a:off x="611556" y="1767583"/>
              <a:ext cx="1656183" cy="1723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MAJOR ROAD PROJECTS</a:t>
              </a:r>
            </a:p>
          </p:txBody>
        </p:sp>
        <p:sp>
          <p:nvSpPr>
            <p:cNvPr id="90" name="Rectangle 89">
              <a:extLst>
                <a:ext uri="{FF2B5EF4-FFF2-40B4-BE49-F238E27FC236}">
                  <a16:creationId xmlns:a16="http://schemas.microsoft.com/office/drawing/2014/main" id="{669B7F99-7971-4EA1-91B1-74111C300306}"/>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91" name="Group 90">
            <a:extLst>
              <a:ext uri="{FF2B5EF4-FFF2-40B4-BE49-F238E27FC236}">
                <a16:creationId xmlns:a16="http://schemas.microsoft.com/office/drawing/2014/main" id="{15207EDD-B725-461B-B853-01AA5B1CDBE8}"/>
              </a:ext>
            </a:extLst>
          </p:cNvPr>
          <p:cNvGrpSpPr/>
          <p:nvPr/>
        </p:nvGrpSpPr>
        <p:grpSpPr>
          <a:xfrm>
            <a:off x="5580112" y="3680979"/>
            <a:ext cx="1554579" cy="474947"/>
            <a:chOff x="536393" y="1543404"/>
            <a:chExt cx="1881858" cy="443346"/>
          </a:xfrm>
        </p:grpSpPr>
        <p:sp>
          <p:nvSpPr>
            <p:cNvPr id="92" name="TextBox 91">
              <a:extLst>
                <a:ext uri="{FF2B5EF4-FFF2-40B4-BE49-F238E27FC236}">
                  <a16:creationId xmlns:a16="http://schemas.microsoft.com/office/drawing/2014/main" id="{142FC132-ACDC-4161-9F03-DDAAB3F4EC69}"/>
                </a:ext>
              </a:extLst>
            </p:cNvPr>
            <p:cNvSpPr txBox="1"/>
            <p:nvPr/>
          </p:nvSpPr>
          <p:spPr>
            <a:xfrm>
              <a:off x="611559" y="1549720"/>
              <a:ext cx="1656185" cy="18674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000000"/>
                  </a:solidFill>
                  <a:effectLst/>
                  <a:uLnTx/>
                  <a:uFillTx/>
                  <a:latin typeface="+mj-lt"/>
                  <a:ea typeface="+mn-ea"/>
                  <a:cs typeface="+mn-cs"/>
                </a:rPr>
                <a:t>CHIEF EXECUTIVE</a:t>
              </a:r>
            </a:p>
          </p:txBody>
        </p:sp>
        <p:sp>
          <p:nvSpPr>
            <p:cNvPr id="93" name="Rectangle 92">
              <a:extLst>
                <a:ext uri="{FF2B5EF4-FFF2-40B4-BE49-F238E27FC236}">
                  <a16:creationId xmlns:a16="http://schemas.microsoft.com/office/drawing/2014/main" id="{784FBCBD-4D01-4185-9A18-505FCC4243D1}"/>
                </a:ext>
              </a:extLst>
            </p:cNvPr>
            <p:cNvSpPr/>
            <p:nvPr/>
          </p:nvSpPr>
          <p:spPr>
            <a:xfrm>
              <a:off x="536393" y="1767583"/>
              <a:ext cx="1881858" cy="1723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mj-lt"/>
                  <a:ea typeface="+mn-ea"/>
                  <a:cs typeface="+mn-cs"/>
                </a:rPr>
                <a:t>WEST GATE TUNNEL PROJECT</a:t>
              </a:r>
            </a:p>
          </p:txBody>
        </p:sp>
        <p:sp>
          <p:nvSpPr>
            <p:cNvPr id="94" name="Rectangle 93">
              <a:extLst>
                <a:ext uri="{FF2B5EF4-FFF2-40B4-BE49-F238E27FC236}">
                  <a16:creationId xmlns:a16="http://schemas.microsoft.com/office/drawing/2014/main" id="{6582E586-DB76-4F94-8E2D-757AB25AEE27}"/>
                </a:ext>
              </a:extLst>
            </p:cNvPr>
            <p:cNvSpPr/>
            <p:nvPr/>
          </p:nvSpPr>
          <p:spPr>
            <a:xfrm>
              <a:off x="611559" y="1543404"/>
              <a:ext cx="1656183" cy="443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grpSp>
      <p:sp>
        <p:nvSpPr>
          <p:cNvPr id="2" name="Rectangle 1">
            <a:extLst>
              <a:ext uri="{FF2B5EF4-FFF2-40B4-BE49-F238E27FC236}">
                <a16:creationId xmlns:a16="http://schemas.microsoft.com/office/drawing/2014/main" id="{2A077AEE-CE9B-45F9-9B06-7AF5ECF631CC}"/>
              </a:ext>
            </a:extLst>
          </p:cNvPr>
          <p:cNvSpPr/>
          <p:nvPr/>
        </p:nvSpPr>
        <p:spPr>
          <a:xfrm>
            <a:off x="317344" y="4495897"/>
            <a:ext cx="574864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Calibri"/>
                <a:ea typeface="+mn-ea"/>
                <a:cs typeface="+mn-cs"/>
              </a:rPr>
              <a:t>The transition does not impact the Major Transport Infrastructure Authority (MTIA), Commercial Passenger Vehicles Victoria (CPVV), Transport Safety Victoria (TSV), Victorian Fisheries Authority (VFA), </a:t>
            </a:r>
            <a:r>
              <a:rPr kumimoji="0" lang="en-AU" sz="800" b="0" i="0" u="none" strike="noStrike" kern="1200" cap="none" spc="0" normalizeH="0" baseline="0" noProof="0" dirty="0" err="1">
                <a:ln>
                  <a:noFill/>
                </a:ln>
                <a:solidFill>
                  <a:srgbClr val="000000"/>
                </a:solidFill>
                <a:effectLst/>
                <a:uLnTx/>
                <a:uFillTx/>
                <a:latin typeface="Calibri"/>
                <a:ea typeface="+mn-ea"/>
                <a:cs typeface="+mn-cs"/>
              </a:rPr>
              <a:t>VicTrack</a:t>
            </a:r>
            <a:r>
              <a:rPr kumimoji="0" lang="en-AU" sz="800" b="0" i="0" u="none" strike="noStrike" kern="1200" cap="none" spc="0" normalizeH="0" baseline="0" noProof="0" dirty="0">
                <a:ln>
                  <a:noFill/>
                </a:ln>
                <a:solidFill>
                  <a:srgbClr val="000000"/>
                </a:solidFill>
                <a:effectLst/>
                <a:uLnTx/>
                <a:uFillTx/>
                <a:latin typeface="Calibri"/>
                <a:ea typeface="+mn-ea"/>
                <a:cs typeface="+mn-cs"/>
              </a:rPr>
              <a:t>, V/Line, Transport Accident Commission (TAC), Office of the Chief Investigator Transport Safety or any port or channel agencies.</a:t>
            </a:r>
          </a:p>
        </p:txBody>
      </p:sp>
      <p:sp>
        <p:nvSpPr>
          <p:cNvPr id="63" name="Title 1">
            <a:extLst>
              <a:ext uri="{FF2B5EF4-FFF2-40B4-BE49-F238E27FC236}">
                <a16:creationId xmlns:a16="http://schemas.microsoft.com/office/drawing/2014/main" id="{442AA80C-BD3A-4075-9654-AC7FEFE5A5D8}"/>
              </a:ext>
            </a:extLst>
          </p:cNvPr>
          <p:cNvSpPr txBox="1">
            <a:spLocks/>
          </p:cNvSpPr>
          <p:nvPr/>
        </p:nvSpPr>
        <p:spPr>
          <a:xfrm>
            <a:off x="401533" y="380524"/>
            <a:ext cx="7886700" cy="641555"/>
          </a:xfrm>
          <a:prstGeom prst="rect">
            <a:avLst/>
          </a:prstGeom>
        </p:spPr>
        <p:txBody>
          <a:bodyPr/>
          <a:lstStyle>
            <a:lvl1pPr algn="l" defTabSz="685800" rtl="0" eaLnBrk="1" latinLnBrk="0" hangingPunct="1">
              <a:lnSpc>
                <a:spcPct val="90000"/>
              </a:lnSpc>
              <a:spcBef>
                <a:spcPct val="0"/>
              </a:spcBef>
              <a:buNone/>
              <a:defRPr sz="1800" kern="1200">
                <a:solidFill>
                  <a:schemeClr val="accent6"/>
                </a:solidFill>
                <a:latin typeface="VIC" panose="00000500000000000000" pitchFamily="2" charset="0"/>
                <a:ea typeface="+mj-ea"/>
                <a:cs typeface="+mj-cs"/>
              </a:defRPr>
            </a:lvl1pPr>
          </a:lstStyle>
          <a:p>
            <a:r>
              <a:rPr lang="en-AU" sz="2400" b="1"/>
              <a:t>A new integrated Department of Transport</a:t>
            </a:r>
            <a:endParaRPr lang="en-AU" sz="2400" b="1" dirty="0"/>
          </a:p>
        </p:txBody>
      </p:sp>
      <p:sp>
        <p:nvSpPr>
          <p:cNvPr id="70" name="Rectangle 69">
            <a:extLst>
              <a:ext uri="{FF2B5EF4-FFF2-40B4-BE49-F238E27FC236}">
                <a16:creationId xmlns:a16="http://schemas.microsoft.com/office/drawing/2014/main" id="{1CA2DD99-64FF-4A95-B809-4A0E4AB598E9}"/>
              </a:ext>
            </a:extLst>
          </p:cNvPr>
          <p:cNvSpPr/>
          <p:nvPr/>
        </p:nvSpPr>
        <p:spPr>
          <a:xfrm>
            <a:off x="3969452" y="3132897"/>
            <a:ext cx="9718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rgbClr val="000000"/>
                </a:solidFill>
                <a:effectLst/>
                <a:uLnTx/>
                <a:uFillTx/>
                <a:latin typeface="+mj-lt"/>
                <a:ea typeface="+mn-ea"/>
                <a:cs typeface="+mn-cs"/>
              </a:rPr>
              <a:t>FREIGHT VICTORIA</a:t>
            </a:r>
          </a:p>
        </p:txBody>
      </p:sp>
      <p:sp>
        <p:nvSpPr>
          <p:cNvPr id="71" name="Rectangle 70">
            <a:extLst>
              <a:ext uri="{FF2B5EF4-FFF2-40B4-BE49-F238E27FC236}">
                <a16:creationId xmlns:a16="http://schemas.microsoft.com/office/drawing/2014/main" id="{88A3B60D-A323-4580-889F-0614B6C26D70}"/>
              </a:ext>
            </a:extLst>
          </p:cNvPr>
          <p:cNvSpPr/>
          <p:nvPr/>
        </p:nvSpPr>
        <p:spPr>
          <a:xfrm>
            <a:off x="3969454" y="3057370"/>
            <a:ext cx="971838" cy="46166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srgbClr val="FFFFFF"/>
              </a:solidFill>
              <a:effectLst/>
              <a:uLnTx/>
              <a:uFillTx/>
              <a:latin typeface="+mj-lt"/>
              <a:ea typeface="+mn-ea"/>
              <a:cs typeface="+mn-cs"/>
            </a:endParaRPr>
          </a:p>
        </p:txBody>
      </p:sp>
      <p:cxnSp>
        <p:nvCxnSpPr>
          <p:cNvPr id="4" name="Straight Arrow Connector 3">
            <a:extLst>
              <a:ext uri="{FF2B5EF4-FFF2-40B4-BE49-F238E27FC236}">
                <a16:creationId xmlns:a16="http://schemas.microsoft.com/office/drawing/2014/main" id="{3CE210F9-FFB4-41CD-8545-E24C4AD3294A}"/>
              </a:ext>
            </a:extLst>
          </p:cNvPr>
          <p:cNvCxnSpPr>
            <a:cxnSpLocks/>
            <a:stCxn id="71" idx="1"/>
            <a:endCxn id="50" idx="3"/>
          </p:cNvCxnSpPr>
          <p:nvPr/>
        </p:nvCxnSpPr>
        <p:spPr>
          <a:xfrm flipH="1" flipV="1">
            <a:off x="3507741" y="3287054"/>
            <a:ext cx="461713" cy="114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87292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CBC43EC-BCA3-4941-A980-28E28D4537B4}"/>
              </a:ext>
            </a:extLst>
          </p:cNvPr>
          <p:cNvSpPr/>
          <p:nvPr/>
        </p:nvSpPr>
        <p:spPr>
          <a:xfrm>
            <a:off x="1793616" y="2340080"/>
            <a:ext cx="1961188" cy="0"/>
          </a:xfrm>
          <a:custGeom>
            <a:avLst/>
            <a:gdLst>
              <a:gd name="connsiteX0" fmla="*/ 0 w 1961188"/>
              <a:gd name="connsiteY0" fmla="*/ 0 h 0"/>
              <a:gd name="connsiteX1" fmla="*/ 1961188 w 1961188"/>
              <a:gd name="connsiteY1" fmla="*/ 0 h 0"/>
            </a:gdLst>
            <a:ahLst/>
            <a:cxnLst>
              <a:cxn ang="0">
                <a:pos x="connsiteX0" y="connsiteY0"/>
              </a:cxn>
              <a:cxn ang="0">
                <a:pos x="connsiteX1" y="connsiteY1"/>
              </a:cxn>
            </a:cxnLst>
            <a:rect l="l" t="t" r="r" b="b"/>
            <a:pathLst>
              <a:path w="1961188">
                <a:moveTo>
                  <a:pt x="0" y="0"/>
                </a:moveTo>
                <a:lnTo>
                  <a:pt x="1961188" y="0"/>
                </a:lnTo>
              </a:path>
            </a:pathLst>
          </a:custGeom>
          <a:noFill/>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Arc 2">
            <a:extLst>
              <a:ext uri="{FF2B5EF4-FFF2-40B4-BE49-F238E27FC236}">
                <a16:creationId xmlns:a16="http://schemas.microsoft.com/office/drawing/2014/main" id="{481054E9-34E1-4CA1-8E09-B5122D8A1A37}"/>
              </a:ext>
            </a:extLst>
          </p:cNvPr>
          <p:cNvSpPr/>
          <p:nvPr/>
        </p:nvSpPr>
        <p:spPr>
          <a:xfrm flipH="1">
            <a:off x="3787156" y="2210993"/>
            <a:ext cx="144016" cy="144016"/>
          </a:xfrm>
          <a:prstGeom prst="arc">
            <a:avLst>
              <a:gd name="adj1" fmla="val 16356793"/>
              <a:gd name="adj2" fmla="val 0"/>
            </a:avLst>
          </a:prstGeom>
          <a:ln w="28575" cmpd="sng">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800"/>
          </a:p>
        </p:txBody>
      </p:sp>
      <p:sp>
        <p:nvSpPr>
          <p:cNvPr id="6" name="Arc 5">
            <a:extLst>
              <a:ext uri="{FF2B5EF4-FFF2-40B4-BE49-F238E27FC236}">
                <a16:creationId xmlns:a16="http://schemas.microsoft.com/office/drawing/2014/main" id="{A596949E-52DF-49F6-98D0-FDA32B6DF2DC}"/>
              </a:ext>
            </a:extLst>
          </p:cNvPr>
          <p:cNvSpPr/>
          <p:nvPr/>
        </p:nvSpPr>
        <p:spPr>
          <a:xfrm rot="10800000">
            <a:off x="4101152" y="2456652"/>
            <a:ext cx="432000" cy="432000"/>
          </a:xfrm>
          <a:prstGeom prst="arc">
            <a:avLst>
              <a:gd name="adj1" fmla="val 16115173"/>
              <a:gd name="adj2" fmla="val 174230"/>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Arc 6">
            <a:extLst>
              <a:ext uri="{FF2B5EF4-FFF2-40B4-BE49-F238E27FC236}">
                <a16:creationId xmlns:a16="http://schemas.microsoft.com/office/drawing/2014/main" id="{C5B9D1A7-A382-42BB-9C27-B7611D8CB55C}"/>
              </a:ext>
            </a:extLst>
          </p:cNvPr>
          <p:cNvSpPr/>
          <p:nvPr/>
        </p:nvSpPr>
        <p:spPr>
          <a:xfrm>
            <a:off x="4583308" y="2891175"/>
            <a:ext cx="324000" cy="360000"/>
          </a:xfrm>
          <a:prstGeom prst="arc">
            <a:avLst>
              <a:gd name="adj1" fmla="val 16115173"/>
              <a:gd name="adj2" fmla="val 18701064"/>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Freeform: Shape 7">
            <a:extLst>
              <a:ext uri="{FF2B5EF4-FFF2-40B4-BE49-F238E27FC236}">
                <a16:creationId xmlns:a16="http://schemas.microsoft.com/office/drawing/2014/main" id="{20FCFDEF-17C2-49A4-9385-3569729E1D96}"/>
              </a:ext>
            </a:extLst>
          </p:cNvPr>
          <p:cNvSpPr/>
          <p:nvPr/>
        </p:nvSpPr>
        <p:spPr>
          <a:xfrm>
            <a:off x="4350041" y="2888653"/>
            <a:ext cx="360000" cy="45719"/>
          </a:xfrm>
          <a:custGeom>
            <a:avLst/>
            <a:gdLst>
              <a:gd name="connsiteX0" fmla="*/ 0 w 423081"/>
              <a:gd name="connsiteY0" fmla="*/ 0 h 0"/>
              <a:gd name="connsiteX1" fmla="*/ 423081 w 423081"/>
              <a:gd name="connsiteY1" fmla="*/ 0 h 0"/>
            </a:gdLst>
            <a:ahLst/>
            <a:cxnLst>
              <a:cxn ang="0">
                <a:pos x="connsiteX0" y="connsiteY0"/>
              </a:cxn>
              <a:cxn ang="0">
                <a:pos x="connsiteX1" y="connsiteY1"/>
              </a:cxn>
            </a:cxnLst>
            <a:rect l="l" t="t" r="r" b="b"/>
            <a:pathLst>
              <a:path w="423081">
                <a:moveTo>
                  <a:pt x="0" y="0"/>
                </a:moveTo>
                <a:lnTo>
                  <a:pt x="423081" y="0"/>
                </a:lnTo>
              </a:path>
            </a:pathLst>
          </a:custGeom>
          <a:no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Freeform: Shape 8">
            <a:extLst>
              <a:ext uri="{FF2B5EF4-FFF2-40B4-BE49-F238E27FC236}">
                <a16:creationId xmlns:a16="http://schemas.microsoft.com/office/drawing/2014/main" id="{646C5722-880B-40D6-9BBE-8EBB1BF2AE18}"/>
              </a:ext>
            </a:extLst>
          </p:cNvPr>
          <p:cNvSpPr/>
          <p:nvPr/>
        </p:nvSpPr>
        <p:spPr>
          <a:xfrm>
            <a:off x="4855190" y="2937680"/>
            <a:ext cx="1657529" cy="1657529"/>
          </a:xfrm>
          <a:custGeom>
            <a:avLst/>
            <a:gdLst>
              <a:gd name="connsiteX0" fmla="*/ 0 w 1549020"/>
              <a:gd name="connsiteY0" fmla="*/ 0 h 1549020"/>
              <a:gd name="connsiteX1" fmla="*/ 1549020 w 1549020"/>
              <a:gd name="connsiteY1" fmla="*/ 1549020 h 1549020"/>
            </a:gdLst>
            <a:ahLst/>
            <a:cxnLst>
              <a:cxn ang="0">
                <a:pos x="connsiteX0" y="connsiteY0"/>
              </a:cxn>
              <a:cxn ang="0">
                <a:pos x="connsiteX1" y="connsiteY1"/>
              </a:cxn>
            </a:cxnLst>
            <a:rect l="l" t="t" r="r" b="b"/>
            <a:pathLst>
              <a:path w="1549020" h="1549020">
                <a:moveTo>
                  <a:pt x="0" y="0"/>
                </a:moveTo>
                <a:lnTo>
                  <a:pt x="1549020" y="1549020"/>
                </a:lnTo>
              </a:path>
            </a:pathLst>
          </a:custGeom>
          <a:no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Freeform: Shape 9">
            <a:extLst>
              <a:ext uri="{FF2B5EF4-FFF2-40B4-BE49-F238E27FC236}">
                <a16:creationId xmlns:a16="http://schemas.microsoft.com/office/drawing/2014/main" id="{BF50A6A4-C0E3-4513-ABD6-56897C211553}"/>
              </a:ext>
            </a:extLst>
          </p:cNvPr>
          <p:cNvSpPr/>
          <p:nvPr/>
        </p:nvSpPr>
        <p:spPr>
          <a:xfrm>
            <a:off x="4101152" y="2357651"/>
            <a:ext cx="0" cy="307074"/>
          </a:xfrm>
          <a:custGeom>
            <a:avLst/>
            <a:gdLst>
              <a:gd name="connsiteX0" fmla="*/ 0 w 0"/>
              <a:gd name="connsiteY0" fmla="*/ 0 h 307074"/>
              <a:gd name="connsiteX1" fmla="*/ 0 w 0"/>
              <a:gd name="connsiteY1" fmla="*/ 307074 h 307074"/>
            </a:gdLst>
            <a:ahLst/>
            <a:cxnLst>
              <a:cxn ang="0">
                <a:pos x="connsiteX0" y="connsiteY0"/>
              </a:cxn>
              <a:cxn ang="0">
                <a:pos x="connsiteX1" y="connsiteY1"/>
              </a:cxn>
            </a:cxnLst>
            <a:rect l="l" t="t" r="r" b="b"/>
            <a:pathLst>
              <a:path h="307074">
                <a:moveTo>
                  <a:pt x="0" y="0"/>
                </a:moveTo>
                <a:lnTo>
                  <a:pt x="0" y="307074"/>
                </a:lnTo>
              </a:path>
            </a:pathLst>
          </a:custGeom>
          <a:no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Arc 11">
            <a:extLst>
              <a:ext uri="{FF2B5EF4-FFF2-40B4-BE49-F238E27FC236}">
                <a16:creationId xmlns:a16="http://schemas.microsoft.com/office/drawing/2014/main" id="{EA297339-B5D1-4E36-AA3F-87232EDC6226}"/>
              </a:ext>
            </a:extLst>
          </p:cNvPr>
          <p:cNvSpPr/>
          <p:nvPr/>
        </p:nvSpPr>
        <p:spPr>
          <a:xfrm>
            <a:off x="3813151" y="2234555"/>
            <a:ext cx="288000" cy="288000"/>
          </a:xfrm>
          <a:prstGeom prst="arc">
            <a:avLst>
              <a:gd name="adj1" fmla="val 18714124"/>
              <a:gd name="adj2" fmla="val 248072"/>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Arc 12">
            <a:extLst>
              <a:ext uri="{FF2B5EF4-FFF2-40B4-BE49-F238E27FC236}">
                <a16:creationId xmlns:a16="http://schemas.microsoft.com/office/drawing/2014/main" id="{E991F501-2DD7-47ED-9812-03B5029115FD}"/>
              </a:ext>
            </a:extLst>
          </p:cNvPr>
          <p:cNvSpPr/>
          <p:nvPr/>
        </p:nvSpPr>
        <p:spPr>
          <a:xfrm>
            <a:off x="3782853" y="2210937"/>
            <a:ext cx="288000" cy="288000"/>
          </a:xfrm>
          <a:prstGeom prst="arc">
            <a:avLst>
              <a:gd name="adj1" fmla="val 16267826"/>
              <a:gd name="adj2" fmla="val 19260088"/>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4" name="TextBox 13">
            <a:extLst>
              <a:ext uri="{FF2B5EF4-FFF2-40B4-BE49-F238E27FC236}">
                <a16:creationId xmlns:a16="http://schemas.microsoft.com/office/drawing/2014/main" id="{3D6B7682-3D1A-4A39-870C-C61248613BBE}"/>
              </a:ext>
            </a:extLst>
          </p:cNvPr>
          <p:cNvSpPr txBox="1"/>
          <p:nvPr/>
        </p:nvSpPr>
        <p:spPr>
          <a:xfrm>
            <a:off x="3210254" y="2310914"/>
            <a:ext cx="671798" cy="215444"/>
          </a:xfrm>
          <a:prstGeom prst="rect">
            <a:avLst/>
          </a:prstGeom>
          <a:noFill/>
        </p:spPr>
        <p:txBody>
          <a:bodyPr wrap="square" rtlCol="0" anchor="ctr">
            <a:spAutoFit/>
          </a:bodyPr>
          <a:lstStyle/>
          <a:p>
            <a:pPr algn="ctr" defTabSz="914378">
              <a:defRPr/>
            </a:pPr>
            <a:r>
              <a:rPr lang="en-AU" sz="800" dirty="0">
                <a:solidFill>
                  <a:prstClr val="black"/>
                </a:solidFill>
                <a:latin typeface="Calibri"/>
              </a:rPr>
              <a:t>DYNON</a:t>
            </a:r>
            <a:endParaRPr lang="en-AU" sz="800" i="1" dirty="0">
              <a:solidFill>
                <a:prstClr val="black"/>
              </a:solidFill>
              <a:latin typeface="Calibri"/>
            </a:endParaRPr>
          </a:p>
        </p:txBody>
      </p:sp>
      <p:sp>
        <p:nvSpPr>
          <p:cNvPr id="15" name="Oval 14">
            <a:extLst>
              <a:ext uri="{FF2B5EF4-FFF2-40B4-BE49-F238E27FC236}">
                <a16:creationId xmlns:a16="http://schemas.microsoft.com/office/drawing/2014/main" id="{C8A6DCD5-FBA6-4FFA-BDA2-878F077F536E}"/>
              </a:ext>
            </a:extLst>
          </p:cNvPr>
          <p:cNvSpPr/>
          <p:nvPr/>
        </p:nvSpPr>
        <p:spPr>
          <a:xfrm>
            <a:off x="3727061" y="2283001"/>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16" name="TextBox 15">
            <a:extLst>
              <a:ext uri="{FF2B5EF4-FFF2-40B4-BE49-F238E27FC236}">
                <a16:creationId xmlns:a16="http://schemas.microsoft.com/office/drawing/2014/main" id="{F6177B40-0311-46ED-A2F4-19B7F0DED804}"/>
              </a:ext>
            </a:extLst>
          </p:cNvPr>
          <p:cNvSpPr txBox="1"/>
          <p:nvPr/>
        </p:nvSpPr>
        <p:spPr>
          <a:xfrm>
            <a:off x="5508104" y="4499718"/>
            <a:ext cx="986839" cy="338554"/>
          </a:xfrm>
          <a:prstGeom prst="rect">
            <a:avLst/>
          </a:prstGeom>
          <a:noFill/>
        </p:spPr>
        <p:txBody>
          <a:bodyPr wrap="square" rtlCol="0" anchor="ctr">
            <a:spAutoFit/>
          </a:bodyPr>
          <a:lstStyle/>
          <a:p>
            <a:pPr algn="r" defTabSz="914378">
              <a:defRPr/>
            </a:pPr>
            <a:r>
              <a:rPr lang="en-AU" sz="800" dirty="0">
                <a:solidFill>
                  <a:prstClr val="black"/>
                </a:solidFill>
                <a:latin typeface="Calibri"/>
              </a:rPr>
              <a:t>DANDENONG SOUTH</a:t>
            </a:r>
            <a:endParaRPr lang="en-AU" sz="800" i="1" dirty="0">
              <a:solidFill>
                <a:prstClr val="black"/>
              </a:solidFill>
              <a:latin typeface="Calibri"/>
            </a:endParaRPr>
          </a:p>
        </p:txBody>
      </p:sp>
      <p:sp>
        <p:nvSpPr>
          <p:cNvPr id="17" name="Oval 16">
            <a:extLst>
              <a:ext uri="{FF2B5EF4-FFF2-40B4-BE49-F238E27FC236}">
                <a16:creationId xmlns:a16="http://schemas.microsoft.com/office/drawing/2014/main" id="{C209F4FB-A6EB-4977-94B3-9C2196F4E98F}"/>
              </a:ext>
            </a:extLst>
          </p:cNvPr>
          <p:cNvSpPr/>
          <p:nvPr/>
        </p:nvSpPr>
        <p:spPr>
          <a:xfrm>
            <a:off x="6439435" y="4569157"/>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18" name="Speech Bubble: Rectangle 17">
            <a:extLst>
              <a:ext uri="{FF2B5EF4-FFF2-40B4-BE49-F238E27FC236}">
                <a16:creationId xmlns:a16="http://schemas.microsoft.com/office/drawing/2014/main" id="{1D37D601-8E2F-4A84-B0F6-EFBF52408B24}"/>
              </a:ext>
            </a:extLst>
          </p:cNvPr>
          <p:cNvSpPr/>
          <p:nvPr/>
        </p:nvSpPr>
        <p:spPr>
          <a:xfrm>
            <a:off x="1969916" y="3518450"/>
            <a:ext cx="1549020" cy="648072"/>
          </a:xfrm>
          <a:prstGeom prst="wedgeRectCallout">
            <a:avLst>
              <a:gd name="adj1" fmla="val -44214"/>
              <a:gd name="adj2" fmla="val -138828"/>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Clinker arrives from China and is unloaded at Lascelles Wharf, Port of Geelong</a:t>
            </a:r>
          </a:p>
        </p:txBody>
      </p:sp>
      <p:sp>
        <p:nvSpPr>
          <p:cNvPr id="20" name="Freeform: Shape 19">
            <a:extLst>
              <a:ext uri="{FF2B5EF4-FFF2-40B4-BE49-F238E27FC236}">
                <a16:creationId xmlns:a16="http://schemas.microsoft.com/office/drawing/2014/main" id="{42A23B39-09E0-4D3A-A752-E6F4BAF37396}"/>
              </a:ext>
            </a:extLst>
          </p:cNvPr>
          <p:cNvSpPr/>
          <p:nvPr/>
        </p:nvSpPr>
        <p:spPr>
          <a:xfrm>
            <a:off x="1623550" y="2917011"/>
            <a:ext cx="288032" cy="45719"/>
          </a:xfrm>
          <a:custGeom>
            <a:avLst/>
            <a:gdLst>
              <a:gd name="connsiteX0" fmla="*/ 286327 w 286327"/>
              <a:gd name="connsiteY0" fmla="*/ 0 h 0"/>
              <a:gd name="connsiteX1" fmla="*/ 0 w 286327"/>
              <a:gd name="connsiteY1" fmla="*/ 0 h 0"/>
            </a:gdLst>
            <a:ahLst/>
            <a:cxnLst>
              <a:cxn ang="0">
                <a:pos x="connsiteX0" y="connsiteY0"/>
              </a:cxn>
              <a:cxn ang="0">
                <a:pos x="connsiteX1" y="connsiteY1"/>
              </a:cxn>
            </a:cxnLst>
            <a:rect l="l" t="t" r="r" b="b"/>
            <a:pathLst>
              <a:path w="286327">
                <a:moveTo>
                  <a:pt x="286327" y="0"/>
                </a:moveTo>
                <a:lnTo>
                  <a:pt x="0" y="0"/>
                </a:lnTo>
              </a:path>
            </a:pathLst>
          </a:custGeom>
          <a:noFill/>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 name="Arc 21">
            <a:extLst>
              <a:ext uri="{FF2B5EF4-FFF2-40B4-BE49-F238E27FC236}">
                <a16:creationId xmlns:a16="http://schemas.microsoft.com/office/drawing/2014/main" id="{0128CC5F-0D6D-48CD-8609-931A46FB272B}"/>
              </a:ext>
            </a:extLst>
          </p:cNvPr>
          <p:cNvSpPr/>
          <p:nvPr/>
        </p:nvSpPr>
        <p:spPr>
          <a:xfrm rot="16200000">
            <a:off x="1583048" y="2338660"/>
            <a:ext cx="432000" cy="432000"/>
          </a:xfrm>
          <a:prstGeom prst="arc">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Freeform: Shape 23">
            <a:extLst>
              <a:ext uri="{FF2B5EF4-FFF2-40B4-BE49-F238E27FC236}">
                <a16:creationId xmlns:a16="http://schemas.microsoft.com/office/drawing/2014/main" id="{2025CDB7-8D5D-4821-BAF8-15C62F3E962F}"/>
              </a:ext>
            </a:extLst>
          </p:cNvPr>
          <p:cNvSpPr/>
          <p:nvPr/>
        </p:nvSpPr>
        <p:spPr>
          <a:xfrm>
            <a:off x="1582496" y="2543079"/>
            <a:ext cx="45719" cy="345574"/>
          </a:xfrm>
          <a:custGeom>
            <a:avLst/>
            <a:gdLst>
              <a:gd name="connsiteX0" fmla="*/ 0 w 0"/>
              <a:gd name="connsiteY0" fmla="*/ 150860 h 150860"/>
              <a:gd name="connsiteX1" fmla="*/ 0 w 0"/>
              <a:gd name="connsiteY1" fmla="*/ 0 h 150860"/>
            </a:gdLst>
            <a:ahLst/>
            <a:cxnLst>
              <a:cxn ang="0">
                <a:pos x="connsiteX0" y="connsiteY0"/>
              </a:cxn>
              <a:cxn ang="0">
                <a:pos x="connsiteX1" y="connsiteY1"/>
              </a:cxn>
            </a:cxnLst>
            <a:rect l="l" t="t" r="r" b="b"/>
            <a:pathLst>
              <a:path h="150860">
                <a:moveTo>
                  <a:pt x="0" y="150860"/>
                </a:moveTo>
                <a:lnTo>
                  <a:pt x="0" y="0"/>
                </a:lnTo>
              </a:path>
            </a:pathLst>
          </a:custGeom>
          <a:noFill/>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5" name="Picture 3">
            <a:extLst>
              <a:ext uri="{FF2B5EF4-FFF2-40B4-BE49-F238E27FC236}">
                <a16:creationId xmlns:a16="http://schemas.microsoft.com/office/drawing/2014/main" id="{1774DF14-FA12-4FDF-9561-AF9E99E6292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61738" y="2844488"/>
            <a:ext cx="288032" cy="88883"/>
          </a:xfrm>
          <a:prstGeom prst="rect">
            <a:avLst/>
          </a:prstGeom>
          <a:noFill/>
          <a:ln w="12700">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peech Bubble: Rectangle 25">
            <a:extLst>
              <a:ext uri="{FF2B5EF4-FFF2-40B4-BE49-F238E27FC236}">
                <a16:creationId xmlns:a16="http://schemas.microsoft.com/office/drawing/2014/main" id="{B9C306D2-0379-4868-8C73-7463C2BEFCD8}"/>
              </a:ext>
            </a:extLst>
          </p:cNvPr>
          <p:cNvSpPr/>
          <p:nvPr/>
        </p:nvSpPr>
        <p:spPr>
          <a:xfrm>
            <a:off x="971599" y="1398388"/>
            <a:ext cx="1385407" cy="437285"/>
          </a:xfrm>
          <a:prstGeom prst="wedgeRectCallout">
            <a:avLst>
              <a:gd name="adj1" fmla="val 33160"/>
              <a:gd name="adj2" fmla="val 158104"/>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Road leg from </a:t>
            </a:r>
            <a:r>
              <a:rPr lang="en-AU" sz="800" kern="0" dirty="0" err="1">
                <a:solidFill>
                  <a:prstClr val="black"/>
                </a:solidFill>
                <a:latin typeface="VIC" panose="00000500000000000000" pitchFamily="2" charset="0"/>
              </a:rPr>
              <a:t>Waurn</a:t>
            </a:r>
            <a:r>
              <a:rPr lang="en-AU" sz="800" kern="0" dirty="0">
                <a:solidFill>
                  <a:prstClr val="black"/>
                </a:solidFill>
                <a:latin typeface="VIC" panose="00000500000000000000" pitchFamily="2" charset="0"/>
              </a:rPr>
              <a:t> Ponds to Dynon</a:t>
            </a:r>
          </a:p>
        </p:txBody>
      </p:sp>
      <p:sp>
        <p:nvSpPr>
          <p:cNvPr id="27" name="Speech Bubble: Rectangle 26">
            <a:extLst>
              <a:ext uri="{FF2B5EF4-FFF2-40B4-BE49-F238E27FC236}">
                <a16:creationId xmlns:a16="http://schemas.microsoft.com/office/drawing/2014/main" id="{30EC4DB5-8EEE-4416-B9F2-F3F2911A1FBF}"/>
              </a:ext>
            </a:extLst>
          </p:cNvPr>
          <p:cNvSpPr/>
          <p:nvPr/>
        </p:nvSpPr>
        <p:spPr>
          <a:xfrm>
            <a:off x="2987827" y="1368810"/>
            <a:ext cx="1340676" cy="437285"/>
          </a:xfrm>
          <a:prstGeom prst="wedgeRectCallout">
            <a:avLst>
              <a:gd name="adj1" fmla="val 7774"/>
              <a:gd name="adj2" fmla="val 159713"/>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Transfer of containers from road to rail at Dynon</a:t>
            </a:r>
          </a:p>
        </p:txBody>
      </p:sp>
      <p:sp>
        <p:nvSpPr>
          <p:cNvPr id="28" name="Speech Bubble: Rectangle 27">
            <a:extLst>
              <a:ext uri="{FF2B5EF4-FFF2-40B4-BE49-F238E27FC236}">
                <a16:creationId xmlns:a16="http://schemas.microsoft.com/office/drawing/2014/main" id="{A9E36311-9497-4CA1-BD28-2713BABF48B4}"/>
              </a:ext>
            </a:extLst>
          </p:cNvPr>
          <p:cNvSpPr/>
          <p:nvPr/>
        </p:nvSpPr>
        <p:spPr>
          <a:xfrm>
            <a:off x="5362854" y="2383596"/>
            <a:ext cx="1340676" cy="437285"/>
          </a:xfrm>
          <a:prstGeom prst="wedgeRectCallout">
            <a:avLst>
              <a:gd name="adj1" fmla="val -47314"/>
              <a:gd name="adj2" fmla="val 191883"/>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Rail leg from Dynon to Dandenong South</a:t>
            </a:r>
          </a:p>
        </p:txBody>
      </p:sp>
      <p:sp>
        <p:nvSpPr>
          <p:cNvPr id="29" name="TextBox 28">
            <a:extLst>
              <a:ext uri="{FF2B5EF4-FFF2-40B4-BE49-F238E27FC236}">
                <a16:creationId xmlns:a16="http://schemas.microsoft.com/office/drawing/2014/main" id="{5555EB8D-E129-4120-B9CD-5898A3D3B64A}"/>
              </a:ext>
            </a:extLst>
          </p:cNvPr>
          <p:cNvSpPr txBox="1"/>
          <p:nvPr/>
        </p:nvSpPr>
        <p:spPr>
          <a:xfrm>
            <a:off x="683574" y="2813408"/>
            <a:ext cx="910810" cy="215444"/>
          </a:xfrm>
          <a:prstGeom prst="rect">
            <a:avLst/>
          </a:prstGeom>
          <a:noFill/>
        </p:spPr>
        <p:txBody>
          <a:bodyPr wrap="square" rtlCol="0" anchor="ctr">
            <a:spAutoFit/>
          </a:bodyPr>
          <a:lstStyle/>
          <a:p>
            <a:pPr algn="r" defTabSz="914378">
              <a:defRPr/>
            </a:pPr>
            <a:r>
              <a:rPr lang="en-AU" sz="800" dirty="0">
                <a:solidFill>
                  <a:prstClr val="black"/>
                </a:solidFill>
                <a:latin typeface="Calibri"/>
              </a:rPr>
              <a:t>WAURN PONDS</a:t>
            </a:r>
            <a:endParaRPr lang="en-AU" sz="800" i="1" dirty="0">
              <a:solidFill>
                <a:prstClr val="black"/>
              </a:solidFill>
              <a:latin typeface="Calibri"/>
            </a:endParaRPr>
          </a:p>
        </p:txBody>
      </p:sp>
      <p:sp>
        <p:nvSpPr>
          <p:cNvPr id="30" name="Oval 29">
            <a:extLst>
              <a:ext uri="{FF2B5EF4-FFF2-40B4-BE49-F238E27FC236}">
                <a16:creationId xmlns:a16="http://schemas.microsoft.com/office/drawing/2014/main" id="{9840A047-D2FA-40B3-8CF4-3CDAF61794E0}"/>
              </a:ext>
            </a:extLst>
          </p:cNvPr>
          <p:cNvSpPr/>
          <p:nvPr/>
        </p:nvSpPr>
        <p:spPr>
          <a:xfrm>
            <a:off x="1531009" y="2860740"/>
            <a:ext cx="108000" cy="108000"/>
          </a:xfrm>
          <a:prstGeom prst="ellipse">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AU" sz="800" dirty="0">
              <a:solidFill>
                <a:prstClr val="white"/>
              </a:solidFill>
              <a:latin typeface="Calibri"/>
            </a:endParaRPr>
          </a:p>
        </p:txBody>
      </p:sp>
      <p:sp>
        <p:nvSpPr>
          <p:cNvPr id="31" name="Speech Bubble: Rectangle 30">
            <a:extLst>
              <a:ext uri="{FF2B5EF4-FFF2-40B4-BE49-F238E27FC236}">
                <a16:creationId xmlns:a16="http://schemas.microsoft.com/office/drawing/2014/main" id="{E1C4FE9B-45F8-4591-AF2B-7B4A6BFE32FE}"/>
              </a:ext>
            </a:extLst>
          </p:cNvPr>
          <p:cNvSpPr/>
          <p:nvPr/>
        </p:nvSpPr>
        <p:spPr>
          <a:xfrm>
            <a:off x="294362" y="3203113"/>
            <a:ext cx="1300022" cy="803473"/>
          </a:xfrm>
          <a:prstGeom prst="wedgeRectCallout">
            <a:avLst>
              <a:gd name="adj1" fmla="val 45347"/>
              <a:gd name="adj2" fmla="val -85635"/>
            </a:avLst>
          </a:prstGeom>
          <a:solidFill>
            <a:srgbClr val="FFC000"/>
          </a:solidFill>
          <a:ln w="38100" cap="flat" cmpd="sng" algn="ctr">
            <a:noFill/>
            <a:prstDash val="solid"/>
            <a:miter lim="800000"/>
          </a:ln>
          <a:effectLst/>
        </p:spPr>
        <p:txBody>
          <a:bodyPr rtlCol="0" anchor="ctr"/>
          <a:lstStyle/>
          <a:p>
            <a:pPr algn="ctr" defTabSz="914378"/>
            <a:r>
              <a:rPr lang="en-AU" sz="800" kern="0" dirty="0">
                <a:solidFill>
                  <a:prstClr val="black"/>
                </a:solidFill>
                <a:latin typeface="VIC" panose="00000500000000000000" pitchFamily="2" charset="0"/>
              </a:rPr>
              <a:t>Clinker transferred to </a:t>
            </a:r>
            <a:r>
              <a:rPr lang="en-AU" sz="800" kern="0" dirty="0" err="1">
                <a:solidFill>
                  <a:prstClr val="black"/>
                </a:solidFill>
                <a:latin typeface="VIC" panose="00000500000000000000" pitchFamily="2" charset="0"/>
              </a:rPr>
              <a:t>Waurn</a:t>
            </a:r>
            <a:r>
              <a:rPr lang="en-AU" sz="800" kern="0" dirty="0">
                <a:solidFill>
                  <a:prstClr val="black"/>
                </a:solidFill>
                <a:latin typeface="VIC" panose="00000500000000000000" pitchFamily="2" charset="0"/>
              </a:rPr>
              <a:t> Ponds where it is used to make cement and containerised</a:t>
            </a:r>
          </a:p>
        </p:txBody>
      </p:sp>
      <p:sp>
        <p:nvSpPr>
          <p:cNvPr id="33" name="Title 9">
            <a:extLst>
              <a:ext uri="{FF2B5EF4-FFF2-40B4-BE49-F238E27FC236}">
                <a16:creationId xmlns:a16="http://schemas.microsoft.com/office/drawing/2014/main" id="{AD77E1A0-BACD-4535-87F9-70C1E3F92EFE}"/>
              </a:ext>
            </a:extLst>
          </p:cNvPr>
          <p:cNvSpPr txBox="1">
            <a:spLocks/>
          </p:cNvSpPr>
          <p:nvPr/>
        </p:nvSpPr>
        <p:spPr>
          <a:xfrm>
            <a:off x="6512719" y="750458"/>
            <a:ext cx="2294460" cy="64793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1800" kern="1200">
                <a:solidFill>
                  <a:srgbClr val="13A2A6"/>
                </a:solidFill>
                <a:latin typeface="+mj-lt"/>
                <a:ea typeface="+mj-ea"/>
                <a:cs typeface="+mj-cs"/>
              </a:defRPr>
            </a:lvl1pPr>
          </a:lstStyle>
          <a:p>
            <a:pPr algn="r"/>
            <a:r>
              <a:rPr lang="en-AU" sz="2400" b="1" dirty="0">
                <a:latin typeface="VIC" panose="00000500000000000000" pitchFamily="2" charset="0"/>
                <a:cs typeface="Arial" panose="020B0604020202020204" pitchFamily="34" charset="0"/>
              </a:rPr>
              <a:t>A rail freight success story</a:t>
            </a:r>
          </a:p>
          <a:p>
            <a:pPr algn="r"/>
            <a:r>
              <a:rPr lang="en-AU" sz="1200" dirty="0">
                <a:solidFill>
                  <a:schemeClr val="bg1">
                    <a:lumMod val="50000"/>
                  </a:schemeClr>
                </a:solidFill>
                <a:latin typeface="VIC" panose="00000500000000000000" pitchFamily="2" charset="0"/>
                <a:cs typeface="Arial" panose="020B0604020202020204" pitchFamily="34" charset="0"/>
              </a:rPr>
              <a:t>Containerised cement from Dynon to Dandenong South</a:t>
            </a:r>
          </a:p>
        </p:txBody>
      </p:sp>
    </p:spTree>
    <p:extLst>
      <p:ext uri="{BB962C8B-B14F-4D97-AF65-F5344CB8AC3E}">
        <p14:creationId xmlns:p14="http://schemas.microsoft.com/office/powerpoint/2010/main" val="3542054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1000"/>
                                        <p:tgtEl>
                                          <p:spTgt spid="24"/>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000"/>
                                        <p:tgtEl>
                                          <p:spTgt spid="2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65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par>
                          <p:cTn id="39" fill="hold">
                            <p:stCondLst>
                              <p:cond delay="7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7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8000"/>
                            </p:stCondLst>
                            <p:childTnLst>
                              <p:par>
                                <p:cTn id="48" presetID="22"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2000"/>
                                        <p:tgtEl>
                                          <p:spTgt spid="10"/>
                                        </p:tgtEl>
                                      </p:cBhvr>
                                    </p:animEffect>
                                  </p:childTnLst>
                                </p:cTn>
                              </p:par>
                            </p:childTnLst>
                          </p:cTn>
                        </p:par>
                        <p:par>
                          <p:cTn id="51" fill="hold">
                            <p:stCondLst>
                              <p:cond delay="100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2000"/>
                                        <p:tgtEl>
                                          <p:spTgt spid="6"/>
                                        </p:tgtEl>
                                      </p:cBhvr>
                                    </p:animEffect>
                                  </p:childTnLst>
                                </p:cTn>
                              </p:par>
                            </p:childTnLst>
                          </p:cTn>
                        </p:par>
                        <p:par>
                          <p:cTn id="55" fill="hold">
                            <p:stCondLst>
                              <p:cond delay="120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2000"/>
                                        <p:tgtEl>
                                          <p:spTgt spid="8"/>
                                        </p:tgtEl>
                                      </p:cBhvr>
                                    </p:animEffect>
                                  </p:childTnLst>
                                </p:cTn>
                              </p:par>
                            </p:childTnLst>
                          </p:cTn>
                        </p:par>
                        <p:par>
                          <p:cTn id="59" fill="hold">
                            <p:stCondLst>
                              <p:cond delay="140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2000"/>
                                        <p:tgtEl>
                                          <p:spTgt spid="7"/>
                                        </p:tgtEl>
                                      </p:cBhvr>
                                    </p:animEffect>
                                  </p:childTnLst>
                                </p:cTn>
                              </p:par>
                            </p:childTnLst>
                          </p:cTn>
                        </p:par>
                        <p:par>
                          <p:cTn id="63" fill="hold">
                            <p:stCondLst>
                              <p:cond delay="16000"/>
                            </p:stCondLst>
                            <p:childTnLst>
                              <p:par>
                                <p:cTn id="64" presetID="22" presetClass="entr" presetSubtype="8"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40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6" grpId="0" animBg="1"/>
      <p:bldP spid="7" grpId="0" animBg="1"/>
      <p:bldP spid="8" grpId="0" animBg="1"/>
      <p:bldP spid="9" grpId="0" animBg="1"/>
      <p:bldP spid="10" grpId="0" animBg="1"/>
      <p:bldP spid="12" grpId="0" animBg="1"/>
      <p:bldP spid="13" grpId="0" animBg="1"/>
      <p:bldP spid="18" grpId="0" animBg="1"/>
      <p:bldP spid="20" grpId="0" animBg="1"/>
      <p:bldP spid="22" grpId="0" animBg="1"/>
      <p:bldP spid="24" grpId="0" animBg="1"/>
      <p:bldP spid="26" grpId="0" animBg="1"/>
      <p:bldP spid="27" grpId="0" animBg="1"/>
      <p:bldP spid="28"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Shape 102">
            <a:extLst>
              <a:ext uri="{FF2B5EF4-FFF2-40B4-BE49-F238E27FC236}">
                <a16:creationId xmlns:a16="http://schemas.microsoft.com/office/drawing/2014/main" id="{630E09A1-5D51-41AF-ACBE-A548351FA459}"/>
              </a:ext>
            </a:extLst>
          </p:cNvPr>
          <p:cNvSpPr/>
          <p:nvPr/>
        </p:nvSpPr>
        <p:spPr>
          <a:xfrm>
            <a:off x="5570749" y="3853367"/>
            <a:ext cx="260465" cy="260465"/>
          </a:xfrm>
          <a:custGeom>
            <a:avLst/>
            <a:gdLst>
              <a:gd name="connsiteX0" fmla="*/ 0 w 260465"/>
              <a:gd name="connsiteY0" fmla="*/ 0 h 260465"/>
              <a:gd name="connsiteX1" fmla="*/ 260465 w 260465"/>
              <a:gd name="connsiteY1" fmla="*/ 260465 h 260465"/>
            </a:gdLst>
            <a:ahLst/>
            <a:cxnLst>
              <a:cxn ang="0">
                <a:pos x="connsiteX0" y="connsiteY0"/>
              </a:cxn>
              <a:cxn ang="0">
                <a:pos x="connsiteX1" y="connsiteY1"/>
              </a:cxn>
            </a:cxnLst>
            <a:rect l="l" t="t" r="r" b="b"/>
            <a:pathLst>
              <a:path w="260465" h="260465">
                <a:moveTo>
                  <a:pt x="0" y="0"/>
                </a:moveTo>
                <a:lnTo>
                  <a:pt x="260465" y="260465"/>
                </a:lnTo>
              </a:path>
            </a:pathLst>
          </a:custGeom>
          <a:noFill/>
          <a:ln w="38100" cap="flat" cmpd="sng" algn="ctr">
            <a:solidFill>
              <a:srgbClr val="00B050"/>
            </a:solidFill>
            <a:prstDash val="solid"/>
            <a:miter lim="800000"/>
          </a:ln>
          <a:effectLst/>
        </p:spPr>
        <p:txBody>
          <a:bodyPr rtlCol="0" anchor="ctr"/>
          <a:lstStyle/>
          <a:p>
            <a:pPr algn="ctr"/>
            <a:endParaRPr lang="en-AU" sz="1400">
              <a:latin typeface="VIC" panose="00000500000000000000" pitchFamily="2" charset="0"/>
            </a:endParaRPr>
          </a:p>
        </p:txBody>
      </p:sp>
      <p:sp>
        <p:nvSpPr>
          <p:cNvPr id="4" name="Freeform: Shape 3">
            <a:extLst>
              <a:ext uri="{FF2B5EF4-FFF2-40B4-BE49-F238E27FC236}">
                <a16:creationId xmlns:a16="http://schemas.microsoft.com/office/drawing/2014/main" id="{426B5792-DD9A-4748-AA2A-C9CB126AD25F}"/>
              </a:ext>
            </a:extLst>
          </p:cNvPr>
          <p:cNvSpPr/>
          <p:nvPr/>
        </p:nvSpPr>
        <p:spPr>
          <a:xfrm>
            <a:off x="3723104" y="2918053"/>
            <a:ext cx="0" cy="1038419"/>
          </a:xfrm>
          <a:custGeom>
            <a:avLst/>
            <a:gdLst>
              <a:gd name="connsiteX0" fmla="*/ 0 w 0"/>
              <a:gd name="connsiteY0" fmla="*/ 0 h 1404102"/>
              <a:gd name="connsiteX1" fmla="*/ 0 w 0"/>
              <a:gd name="connsiteY1" fmla="*/ 1404102 h 1404102"/>
            </a:gdLst>
            <a:ahLst/>
            <a:cxnLst>
              <a:cxn ang="0">
                <a:pos x="connsiteX0" y="connsiteY0"/>
              </a:cxn>
              <a:cxn ang="0">
                <a:pos x="connsiteX1" y="connsiteY1"/>
              </a:cxn>
            </a:cxnLst>
            <a:rect l="l" t="t" r="r" b="b"/>
            <a:pathLst>
              <a:path h="1404102">
                <a:moveTo>
                  <a:pt x="0" y="0"/>
                </a:moveTo>
                <a:lnTo>
                  <a:pt x="0" y="1404102"/>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5" name="Freeform: Shape 4">
            <a:extLst>
              <a:ext uri="{FF2B5EF4-FFF2-40B4-BE49-F238E27FC236}">
                <a16:creationId xmlns:a16="http://schemas.microsoft.com/office/drawing/2014/main" id="{07D89846-C753-405D-BCCA-1E8D5F9214BD}"/>
              </a:ext>
            </a:extLst>
          </p:cNvPr>
          <p:cNvSpPr/>
          <p:nvPr/>
        </p:nvSpPr>
        <p:spPr>
          <a:xfrm flipV="1">
            <a:off x="3713004" y="2894728"/>
            <a:ext cx="846018" cy="33812"/>
          </a:xfrm>
          <a:custGeom>
            <a:avLst/>
            <a:gdLst>
              <a:gd name="connsiteX0" fmla="*/ 0 w 931025"/>
              <a:gd name="connsiteY0" fmla="*/ 0 h 0"/>
              <a:gd name="connsiteX1" fmla="*/ 931025 w 931025"/>
              <a:gd name="connsiteY1" fmla="*/ 0 h 0"/>
            </a:gdLst>
            <a:ahLst/>
            <a:cxnLst>
              <a:cxn ang="0">
                <a:pos x="connsiteX0" y="connsiteY0"/>
              </a:cxn>
              <a:cxn ang="0">
                <a:pos x="connsiteX1" y="connsiteY1"/>
              </a:cxn>
            </a:cxnLst>
            <a:rect l="l" t="t" r="r" b="b"/>
            <a:pathLst>
              <a:path w="931025">
                <a:moveTo>
                  <a:pt x="0" y="0"/>
                </a:moveTo>
                <a:lnTo>
                  <a:pt x="931025" y="0"/>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6" name="Freeform: Shape 5">
            <a:extLst>
              <a:ext uri="{FF2B5EF4-FFF2-40B4-BE49-F238E27FC236}">
                <a16:creationId xmlns:a16="http://schemas.microsoft.com/office/drawing/2014/main" id="{7CD3D949-F68E-4A6F-A7B6-AEB55FDFBAC2}"/>
              </a:ext>
            </a:extLst>
          </p:cNvPr>
          <p:cNvSpPr/>
          <p:nvPr/>
        </p:nvSpPr>
        <p:spPr>
          <a:xfrm flipV="1">
            <a:off x="2750771" y="2887577"/>
            <a:ext cx="984023" cy="43019"/>
          </a:xfrm>
          <a:custGeom>
            <a:avLst/>
            <a:gdLst>
              <a:gd name="connsiteX0" fmla="*/ 1413164 w 1413164"/>
              <a:gd name="connsiteY0" fmla="*/ 0 h 0"/>
              <a:gd name="connsiteX1" fmla="*/ 0 w 1413164"/>
              <a:gd name="connsiteY1" fmla="*/ 0 h 0"/>
            </a:gdLst>
            <a:ahLst/>
            <a:cxnLst>
              <a:cxn ang="0">
                <a:pos x="connsiteX0" y="connsiteY0"/>
              </a:cxn>
              <a:cxn ang="0">
                <a:pos x="connsiteX1" y="connsiteY1"/>
              </a:cxn>
            </a:cxnLst>
            <a:rect l="l" t="t" r="r" b="b"/>
            <a:pathLst>
              <a:path w="1413164">
                <a:moveTo>
                  <a:pt x="1413164" y="0"/>
                </a:moveTo>
                <a:lnTo>
                  <a:pt x="0" y="0"/>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7" name="Freeform: Shape 6">
            <a:extLst>
              <a:ext uri="{FF2B5EF4-FFF2-40B4-BE49-F238E27FC236}">
                <a16:creationId xmlns:a16="http://schemas.microsoft.com/office/drawing/2014/main" id="{0B3D8F22-A13B-43AF-AE54-49DD7852E4AD}"/>
              </a:ext>
            </a:extLst>
          </p:cNvPr>
          <p:cNvSpPr/>
          <p:nvPr/>
        </p:nvSpPr>
        <p:spPr>
          <a:xfrm>
            <a:off x="3726118" y="2498940"/>
            <a:ext cx="421687" cy="421687"/>
          </a:xfrm>
          <a:custGeom>
            <a:avLst/>
            <a:gdLst>
              <a:gd name="connsiteX0" fmla="*/ 548640 w 548640"/>
              <a:gd name="connsiteY0" fmla="*/ 0 h 548640"/>
              <a:gd name="connsiteX1" fmla="*/ 0 w 548640"/>
              <a:gd name="connsiteY1" fmla="*/ 548640 h 548640"/>
            </a:gdLst>
            <a:ahLst/>
            <a:cxnLst>
              <a:cxn ang="0">
                <a:pos x="connsiteX0" y="connsiteY0"/>
              </a:cxn>
              <a:cxn ang="0">
                <a:pos x="connsiteX1" y="connsiteY1"/>
              </a:cxn>
            </a:cxnLst>
            <a:rect l="l" t="t" r="r" b="b"/>
            <a:pathLst>
              <a:path w="548640" h="548640">
                <a:moveTo>
                  <a:pt x="548640" y="0"/>
                </a:moveTo>
                <a:lnTo>
                  <a:pt x="0" y="548640"/>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9" name="Freeform: Shape 8">
            <a:extLst>
              <a:ext uri="{FF2B5EF4-FFF2-40B4-BE49-F238E27FC236}">
                <a16:creationId xmlns:a16="http://schemas.microsoft.com/office/drawing/2014/main" id="{71F77F95-9E8D-4C0E-B8E7-0DFC58D99D20}"/>
              </a:ext>
            </a:extLst>
          </p:cNvPr>
          <p:cNvSpPr/>
          <p:nvPr/>
        </p:nvSpPr>
        <p:spPr>
          <a:xfrm flipH="1">
            <a:off x="2446422" y="1752808"/>
            <a:ext cx="29968" cy="900380"/>
          </a:xfrm>
          <a:custGeom>
            <a:avLst/>
            <a:gdLst>
              <a:gd name="connsiteX0" fmla="*/ 0 w 0"/>
              <a:gd name="connsiteY0" fmla="*/ 2455817 h 2455817"/>
              <a:gd name="connsiteX1" fmla="*/ 0 w 0"/>
              <a:gd name="connsiteY1" fmla="*/ 0 h 2455817"/>
            </a:gdLst>
            <a:ahLst/>
            <a:cxnLst>
              <a:cxn ang="0">
                <a:pos x="connsiteX0" y="connsiteY0"/>
              </a:cxn>
              <a:cxn ang="0">
                <a:pos x="connsiteX1" y="connsiteY1"/>
              </a:cxn>
            </a:cxnLst>
            <a:rect l="l" t="t" r="r" b="b"/>
            <a:pathLst>
              <a:path h="2455817">
                <a:moveTo>
                  <a:pt x="0" y="2455817"/>
                </a:moveTo>
                <a:lnTo>
                  <a:pt x="0" y="0"/>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0" name="TextBox 9">
            <a:extLst>
              <a:ext uri="{FF2B5EF4-FFF2-40B4-BE49-F238E27FC236}">
                <a16:creationId xmlns:a16="http://schemas.microsoft.com/office/drawing/2014/main" id="{B9022E88-7FBD-4CD4-B862-A00CCD62F835}"/>
              </a:ext>
            </a:extLst>
          </p:cNvPr>
          <p:cNvSpPr txBox="1"/>
          <p:nvPr/>
        </p:nvSpPr>
        <p:spPr>
          <a:xfrm>
            <a:off x="1539006" y="235301"/>
            <a:ext cx="446954"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err="1">
                <a:ln>
                  <a:noFill/>
                </a:ln>
                <a:solidFill>
                  <a:srgbClr val="000000"/>
                </a:solidFill>
                <a:effectLst/>
                <a:uLnTx/>
                <a:uFillTx/>
                <a:latin typeface="VIC" panose="00000500000000000000" pitchFamily="2" charset="0"/>
                <a:cs typeface="Calibri" panose="020F0502020204030204" pitchFamily="34" charset="0"/>
              </a:rPr>
              <a:t>Yelta</a:t>
            </a:r>
            <a:endPar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endParaRPr>
          </a:p>
        </p:txBody>
      </p:sp>
      <p:sp>
        <p:nvSpPr>
          <p:cNvPr id="11" name="Freeform: Shape 10">
            <a:extLst>
              <a:ext uri="{FF2B5EF4-FFF2-40B4-BE49-F238E27FC236}">
                <a16:creationId xmlns:a16="http://schemas.microsoft.com/office/drawing/2014/main" id="{647798AF-35AB-44F6-824E-28551C69DE5C}"/>
              </a:ext>
            </a:extLst>
          </p:cNvPr>
          <p:cNvSpPr/>
          <p:nvPr/>
        </p:nvSpPr>
        <p:spPr>
          <a:xfrm>
            <a:off x="873326" y="2365480"/>
            <a:ext cx="1318602" cy="0"/>
          </a:xfrm>
          <a:custGeom>
            <a:avLst/>
            <a:gdLst>
              <a:gd name="connsiteX0" fmla="*/ 0 w 2011680"/>
              <a:gd name="connsiteY0" fmla="*/ 0 h 0"/>
              <a:gd name="connsiteX1" fmla="*/ 2011680 w 2011680"/>
              <a:gd name="connsiteY1" fmla="*/ 0 h 0"/>
            </a:gdLst>
            <a:ahLst/>
            <a:cxnLst>
              <a:cxn ang="0">
                <a:pos x="connsiteX0" y="connsiteY0"/>
              </a:cxn>
              <a:cxn ang="0">
                <a:pos x="connsiteX1" y="connsiteY1"/>
              </a:cxn>
            </a:cxnLst>
            <a:rect l="l" t="t" r="r" b="b"/>
            <a:pathLst>
              <a:path w="2011680">
                <a:moveTo>
                  <a:pt x="0" y="0"/>
                </a:moveTo>
                <a:lnTo>
                  <a:pt x="2011680" y="0"/>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2" name="Freeform: Shape 11">
            <a:extLst>
              <a:ext uri="{FF2B5EF4-FFF2-40B4-BE49-F238E27FC236}">
                <a16:creationId xmlns:a16="http://schemas.microsoft.com/office/drawing/2014/main" id="{680DD10E-81BB-4B1F-A106-FF29CFE1B05C}"/>
              </a:ext>
            </a:extLst>
          </p:cNvPr>
          <p:cNvSpPr/>
          <p:nvPr/>
        </p:nvSpPr>
        <p:spPr>
          <a:xfrm flipH="1">
            <a:off x="1678675" y="1845113"/>
            <a:ext cx="29968" cy="514658"/>
          </a:xfrm>
          <a:custGeom>
            <a:avLst/>
            <a:gdLst>
              <a:gd name="connsiteX0" fmla="*/ 0 w 0"/>
              <a:gd name="connsiteY0" fmla="*/ 0 h 2098765"/>
              <a:gd name="connsiteX1" fmla="*/ 0 w 0"/>
              <a:gd name="connsiteY1" fmla="*/ 2098765 h 2098765"/>
            </a:gdLst>
            <a:ahLst/>
            <a:cxnLst>
              <a:cxn ang="0">
                <a:pos x="connsiteX0" y="connsiteY0"/>
              </a:cxn>
              <a:cxn ang="0">
                <a:pos x="connsiteX1" y="connsiteY1"/>
              </a:cxn>
            </a:cxnLst>
            <a:rect l="l" t="t" r="r" b="b"/>
            <a:pathLst>
              <a:path h="2098765">
                <a:moveTo>
                  <a:pt x="0" y="0"/>
                </a:moveTo>
                <a:lnTo>
                  <a:pt x="0" y="2098765"/>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3" name="Oval 12">
            <a:extLst>
              <a:ext uri="{FF2B5EF4-FFF2-40B4-BE49-F238E27FC236}">
                <a16:creationId xmlns:a16="http://schemas.microsoft.com/office/drawing/2014/main" id="{655EE59F-D96C-46A2-899A-849FA26C70AD}"/>
              </a:ext>
            </a:extLst>
          </p:cNvPr>
          <p:cNvSpPr/>
          <p:nvPr/>
        </p:nvSpPr>
        <p:spPr>
          <a:xfrm>
            <a:off x="1660950" y="231676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4" name="Freeform: Shape 13">
            <a:extLst>
              <a:ext uri="{FF2B5EF4-FFF2-40B4-BE49-F238E27FC236}">
                <a16:creationId xmlns:a16="http://schemas.microsoft.com/office/drawing/2014/main" id="{9B777A8C-23A7-441C-AAFE-5131D307417E}"/>
              </a:ext>
            </a:extLst>
          </p:cNvPr>
          <p:cNvSpPr/>
          <p:nvPr/>
        </p:nvSpPr>
        <p:spPr>
          <a:xfrm>
            <a:off x="1954472" y="330287"/>
            <a:ext cx="1957920" cy="1957919"/>
          </a:xfrm>
          <a:custGeom>
            <a:avLst/>
            <a:gdLst>
              <a:gd name="connsiteX0" fmla="*/ 0 w 4032069"/>
              <a:gd name="connsiteY0" fmla="*/ 0 h 4032069"/>
              <a:gd name="connsiteX1" fmla="*/ 4032069 w 4032069"/>
              <a:gd name="connsiteY1" fmla="*/ 4032069 h 4032069"/>
            </a:gdLst>
            <a:ahLst/>
            <a:cxnLst>
              <a:cxn ang="0">
                <a:pos x="connsiteX0" y="connsiteY0"/>
              </a:cxn>
              <a:cxn ang="0">
                <a:pos x="connsiteX1" y="connsiteY1"/>
              </a:cxn>
            </a:cxnLst>
            <a:rect l="l" t="t" r="r" b="b"/>
            <a:pathLst>
              <a:path w="4032069" h="4032069">
                <a:moveTo>
                  <a:pt x="0" y="0"/>
                </a:moveTo>
                <a:lnTo>
                  <a:pt x="4032069" y="4032069"/>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5" name="Oval 14">
            <a:extLst>
              <a:ext uri="{FF2B5EF4-FFF2-40B4-BE49-F238E27FC236}">
                <a16:creationId xmlns:a16="http://schemas.microsoft.com/office/drawing/2014/main" id="{768A2BA8-1128-450F-92F2-AA3C0214A467}"/>
              </a:ext>
            </a:extLst>
          </p:cNvPr>
          <p:cNvSpPr/>
          <p:nvPr/>
        </p:nvSpPr>
        <p:spPr>
          <a:xfrm>
            <a:off x="1938484" y="30304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6" name="Freeform: Shape 15">
            <a:extLst>
              <a:ext uri="{FF2B5EF4-FFF2-40B4-BE49-F238E27FC236}">
                <a16:creationId xmlns:a16="http://schemas.microsoft.com/office/drawing/2014/main" id="{1E6E8504-0D70-4786-878C-7C259556F568}"/>
              </a:ext>
            </a:extLst>
          </p:cNvPr>
          <p:cNvSpPr/>
          <p:nvPr/>
        </p:nvSpPr>
        <p:spPr>
          <a:xfrm>
            <a:off x="2182407" y="2353867"/>
            <a:ext cx="575324" cy="580514"/>
          </a:xfrm>
          <a:custGeom>
            <a:avLst/>
            <a:gdLst>
              <a:gd name="connsiteX0" fmla="*/ 0 w 2116183"/>
              <a:gd name="connsiteY0" fmla="*/ 0 h 2116183"/>
              <a:gd name="connsiteX1" fmla="*/ 2116183 w 2116183"/>
              <a:gd name="connsiteY1" fmla="*/ 2116183 h 2116183"/>
            </a:gdLst>
            <a:ahLst/>
            <a:cxnLst>
              <a:cxn ang="0">
                <a:pos x="connsiteX0" y="connsiteY0"/>
              </a:cxn>
              <a:cxn ang="0">
                <a:pos x="connsiteX1" y="connsiteY1"/>
              </a:cxn>
            </a:cxnLst>
            <a:rect l="l" t="t" r="r" b="b"/>
            <a:pathLst>
              <a:path w="2116183" h="2116183">
                <a:moveTo>
                  <a:pt x="0" y="0"/>
                </a:moveTo>
                <a:lnTo>
                  <a:pt x="2116183" y="2116183"/>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7" name="TextBox 16">
            <a:extLst>
              <a:ext uri="{FF2B5EF4-FFF2-40B4-BE49-F238E27FC236}">
                <a16:creationId xmlns:a16="http://schemas.microsoft.com/office/drawing/2014/main" id="{AF9C7719-1A4A-4E05-886B-CB7800D51B06}"/>
              </a:ext>
            </a:extLst>
          </p:cNvPr>
          <p:cNvSpPr txBox="1"/>
          <p:nvPr/>
        </p:nvSpPr>
        <p:spPr>
          <a:xfrm>
            <a:off x="3675657" y="2744005"/>
            <a:ext cx="69788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Ararat</a:t>
            </a:r>
          </a:p>
        </p:txBody>
      </p:sp>
      <p:sp>
        <p:nvSpPr>
          <p:cNvPr id="18" name="Freeform: Shape 17">
            <a:extLst>
              <a:ext uri="{FF2B5EF4-FFF2-40B4-BE49-F238E27FC236}">
                <a16:creationId xmlns:a16="http://schemas.microsoft.com/office/drawing/2014/main" id="{4209C869-D46A-4A86-8A9C-333EC34C28B1}"/>
              </a:ext>
            </a:extLst>
          </p:cNvPr>
          <p:cNvSpPr/>
          <p:nvPr/>
        </p:nvSpPr>
        <p:spPr>
          <a:xfrm>
            <a:off x="4160523" y="2522098"/>
            <a:ext cx="807816" cy="807816"/>
          </a:xfrm>
          <a:custGeom>
            <a:avLst/>
            <a:gdLst>
              <a:gd name="connsiteX0" fmla="*/ 0 w 1524000"/>
              <a:gd name="connsiteY0" fmla="*/ 0 h 1524000"/>
              <a:gd name="connsiteX1" fmla="*/ 1524000 w 1524000"/>
              <a:gd name="connsiteY1" fmla="*/ 1524000 h 1524000"/>
            </a:gdLst>
            <a:ahLst/>
            <a:cxnLst>
              <a:cxn ang="0">
                <a:pos x="connsiteX0" y="connsiteY0"/>
              </a:cxn>
              <a:cxn ang="0">
                <a:pos x="connsiteX1" y="connsiteY1"/>
              </a:cxn>
            </a:cxnLst>
            <a:rect l="l" t="t" r="r" b="b"/>
            <a:pathLst>
              <a:path w="1524000" h="1524000">
                <a:moveTo>
                  <a:pt x="0" y="0"/>
                </a:moveTo>
                <a:lnTo>
                  <a:pt x="1524000" y="1524000"/>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19" name="Freeform: Shape 18">
            <a:extLst>
              <a:ext uri="{FF2B5EF4-FFF2-40B4-BE49-F238E27FC236}">
                <a16:creationId xmlns:a16="http://schemas.microsoft.com/office/drawing/2014/main" id="{094AD307-75A8-4707-9D03-E36DE235B1BB}"/>
              </a:ext>
            </a:extLst>
          </p:cNvPr>
          <p:cNvSpPr/>
          <p:nvPr/>
        </p:nvSpPr>
        <p:spPr>
          <a:xfrm>
            <a:off x="3933782" y="2301288"/>
            <a:ext cx="213116" cy="213115"/>
          </a:xfrm>
          <a:custGeom>
            <a:avLst/>
            <a:gdLst>
              <a:gd name="connsiteX0" fmla="*/ 383177 w 383177"/>
              <a:gd name="connsiteY0" fmla="*/ 383177 h 383177"/>
              <a:gd name="connsiteX1" fmla="*/ 0 w 383177"/>
              <a:gd name="connsiteY1" fmla="*/ 0 h 383177"/>
            </a:gdLst>
            <a:ahLst/>
            <a:cxnLst>
              <a:cxn ang="0">
                <a:pos x="connsiteX0" y="connsiteY0"/>
              </a:cxn>
              <a:cxn ang="0">
                <a:pos x="connsiteX1" y="connsiteY1"/>
              </a:cxn>
            </a:cxnLst>
            <a:rect l="l" t="t" r="r" b="b"/>
            <a:pathLst>
              <a:path w="383177" h="383177">
                <a:moveTo>
                  <a:pt x="383177" y="383177"/>
                </a:moveTo>
                <a:lnTo>
                  <a:pt x="0" y="0"/>
                </a:lnTo>
              </a:path>
            </a:pathLst>
          </a:custGeom>
          <a:noFill/>
          <a:ln w="381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2" name="TextBox 21">
            <a:extLst>
              <a:ext uri="{FF2B5EF4-FFF2-40B4-BE49-F238E27FC236}">
                <a16:creationId xmlns:a16="http://schemas.microsoft.com/office/drawing/2014/main" id="{C1C558FD-78C8-40F1-995C-43FE3052B106}"/>
              </a:ext>
            </a:extLst>
          </p:cNvPr>
          <p:cNvSpPr txBox="1"/>
          <p:nvPr/>
        </p:nvSpPr>
        <p:spPr>
          <a:xfrm>
            <a:off x="4177186" y="2406383"/>
            <a:ext cx="94697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Maryborough</a:t>
            </a:r>
          </a:p>
        </p:txBody>
      </p:sp>
      <p:sp>
        <p:nvSpPr>
          <p:cNvPr id="23" name="Oval 22">
            <a:extLst>
              <a:ext uri="{FF2B5EF4-FFF2-40B4-BE49-F238E27FC236}">
                <a16:creationId xmlns:a16="http://schemas.microsoft.com/office/drawing/2014/main" id="{78E1F8CB-DDBC-476E-8AA1-922EAF5CE360}"/>
              </a:ext>
            </a:extLst>
          </p:cNvPr>
          <p:cNvSpPr/>
          <p:nvPr/>
        </p:nvSpPr>
        <p:spPr>
          <a:xfrm>
            <a:off x="2432764" y="1704088"/>
            <a:ext cx="94388" cy="94388"/>
          </a:xfrm>
          <a:prstGeom prst="ellipse">
            <a:avLst/>
          </a:prstGeom>
          <a:solidFill>
            <a:srgbClr val="FFE366"/>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4" name="TextBox 23">
            <a:extLst>
              <a:ext uri="{FF2B5EF4-FFF2-40B4-BE49-F238E27FC236}">
                <a16:creationId xmlns:a16="http://schemas.microsoft.com/office/drawing/2014/main" id="{FF23FAA8-7135-41D4-B642-17F63FF3DB51}"/>
              </a:ext>
            </a:extLst>
          </p:cNvPr>
          <p:cNvSpPr txBox="1"/>
          <p:nvPr/>
        </p:nvSpPr>
        <p:spPr>
          <a:xfrm>
            <a:off x="2100421" y="1513315"/>
            <a:ext cx="73145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Hopetoun</a:t>
            </a:r>
          </a:p>
        </p:txBody>
      </p:sp>
      <p:sp>
        <p:nvSpPr>
          <p:cNvPr id="25" name="TextBox 24">
            <a:extLst>
              <a:ext uri="{FF2B5EF4-FFF2-40B4-BE49-F238E27FC236}">
                <a16:creationId xmlns:a16="http://schemas.microsoft.com/office/drawing/2014/main" id="{CFA08D82-C33A-4873-95C8-1A4342A6F937}"/>
              </a:ext>
            </a:extLst>
          </p:cNvPr>
          <p:cNvSpPr txBox="1"/>
          <p:nvPr/>
        </p:nvSpPr>
        <p:spPr>
          <a:xfrm>
            <a:off x="3295761" y="2219507"/>
            <a:ext cx="614374"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Dunolly </a:t>
            </a:r>
          </a:p>
        </p:txBody>
      </p:sp>
      <p:sp>
        <p:nvSpPr>
          <p:cNvPr id="26" name="TextBox 25">
            <a:extLst>
              <a:ext uri="{FF2B5EF4-FFF2-40B4-BE49-F238E27FC236}">
                <a16:creationId xmlns:a16="http://schemas.microsoft.com/office/drawing/2014/main" id="{E67C5690-1292-457C-A2C1-A04A5DE3E051}"/>
              </a:ext>
            </a:extLst>
          </p:cNvPr>
          <p:cNvSpPr txBox="1"/>
          <p:nvPr/>
        </p:nvSpPr>
        <p:spPr>
          <a:xfrm>
            <a:off x="1358321" y="2406734"/>
            <a:ext cx="68736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Dimboola</a:t>
            </a:r>
          </a:p>
        </p:txBody>
      </p:sp>
      <p:sp>
        <p:nvSpPr>
          <p:cNvPr id="27" name="TextBox 26">
            <a:extLst>
              <a:ext uri="{FF2B5EF4-FFF2-40B4-BE49-F238E27FC236}">
                <a16:creationId xmlns:a16="http://schemas.microsoft.com/office/drawing/2014/main" id="{70E5DF30-02B5-4C48-83FB-CA13165F5D4D}"/>
              </a:ext>
            </a:extLst>
          </p:cNvPr>
          <p:cNvSpPr txBox="1"/>
          <p:nvPr/>
        </p:nvSpPr>
        <p:spPr>
          <a:xfrm>
            <a:off x="2511554" y="2570965"/>
            <a:ext cx="59524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Murtoa</a:t>
            </a:r>
          </a:p>
        </p:txBody>
      </p:sp>
      <p:sp>
        <p:nvSpPr>
          <p:cNvPr id="28" name="Oval 27">
            <a:extLst>
              <a:ext uri="{FF2B5EF4-FFF2-40B4-BE49-F238E27FC236}">
                <a16:creationId xmlns:a16="http://schemas.microsoft.com/office/drawing/2014/main" id="{E99AD4E6-25DF-44E9-AC49-6F84A2531755}"/>
              </a:ext>
            </a:extLst>
          </p:cNvPr>
          <p:cNvSpPr/>
          <p:nvPr/>
        </p:nvSpPr>
        <p:spPr>
          <a:xfrm>
            <a:off x="2429722" y="2599599"/>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9" name="Oval 28">
            <a:extLst>
              <a:ext uri="{FF2B5EF4-FFF2-40B4-BE49-F238E27FC236}">
                <a16:creationId xmlns:a16="http://schemas.microsoft.com/office/drawing/2014/main" id="{13761D73-C527-4087-BC6E-D97DF842B5BE}"/>
              </a:ext>
            </a:extLst>
          </p:cNvPr>
          <p:cNvSpPr/>
          <p:nvPr/>
        </p:nvSpPr>
        <p:spPr>
          <a:xfrm>
            <a:off x="1660950" y="1806486"/>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0" name="TextBox 29">
            <a:extLst>
              <a:ext uri="{FF2B5EF4-FFF2-40B4-BE49-F238E27FC236}">
                <a16:creationId xmlns:a16="http://schemas.microsoft.com/office/drawing/2014/main" id="{C6A59AA6-23F3-4475-9D77-378DC9E05027}"/>
              </a:ext>
            </a:extLst>
          </p:cNvPr>
          <p:cNvSpPr txBox="1"/>
          <p:nvPr/>
        </p:nvSpPr>
        <p:spPr>
          <a:xfrm>
            <a:off x="1079367" y="1753437"/>
            <a:ext cx="630572"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Rainbow</a:t>
            </a:r>
          </a:p>
        </p:txBody>
      </p:sp>
      <p:sp>
        <p:nvSpPr>
          <p:cNvPr id="31" name="Oval 30">
            <a:extLst>
              <a:ext uri="{FF2B5EF4-FFF2-40B4-BE49-F238E27FC236}">
                <a16:creationId xmlns:a16="http://schemas.microsoft.com/office/drawing/2014/main" id="{70BBA84C-350B-46F7-BA8E-0471E719BDB6}"/>
              </a:ext>
            </a:extLst>
          </p:cNvPr>
          <p:cNvSpPr/>
          <p:nvPr/>
        </p:nvSpPr>
        <p:spPr>
          <a:xfrm>
            <a:off x="2427105" y="196630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2" name="TextBox 31">
            <a:extLst>
              <a:ext uri="{FF2B5EF4-FFF2-40B4-BE49-F238E27FC236}">
                <a16:creationId xmlns:a16="http://schemas.microsoft.com/office/drawing/2014/main" id="{4FB07502-E5FE-4E49-9AC1-08449236E278}"/>
              </a:ext>
            </a:extLst>
          </p:cNvPr>
          <p:cNvSpPr txBox="1"/>
          <p:nvPr/>
        </p:nvSpPr>
        <p:spPr>
          <a:xfrm>
            <a:off x="2496023" y="1916478"/>
            <a:ext cx="63057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Beulah</a:t>
            </a:r>
          </a:p>
        </p:txBody>
      </p:sp>
      <p:sp>
        <p:nvSpPr>
          <p:cNvPr id="33" name="Oval 32">
            <a:extLst>
              <a:ext uri="{FF2B5EF4-FFF2-40B4-BE49-F238E27FC236}">
                <a16:creationId xmlns:a16="http://schemas.microsoft.com/office/drawing/2014/main" id="{D19B62FC-9F24-410D-9A15-48EA5B2903BC}"/>
              </a:ext>
            </a:extLst>
          </p:cNvPr>
          <p:cNvSpPr/>
          <p:nvPr/>
        </p:nvSpPr>
        <p:spPr>
          <a:xfrm>
            <a:off x="2427105" y="230240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4" name="TextBox 33">
            <a:extLst>
              <a:ext uri="{FF2B5EF4-FFF2-40B4-BE49-F238E27FC236}">
                <a16:creationId xmlns:a16="http://schemas.microsoft.com/office/drawing/2014/main" id="{E8D9CE0A-930C-476E-B9CC-59B5210078C9}"/>
              </a:ext>
            </a:extLst>
          </p:cNvPr>
          <p:cNvSpPr txBox="1"/>
          <p:nvPr/>
        </p:nvSpPr>
        <p:spPr>
          <a:xfrm>
            <a:off x="2486223" y="2248176"/>
            <a:ext cx="106422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Warracknabeal</a:t>
            </a:r>
          </a:p>
        </p:txBody>
      </p:sp>
      <p:sp>
        <p:nvSpPr>
          <p:cNvPr id="35" name="Oval 34">
            <a:extLst>
              <a:ext uri="{FF2B5EF4-FFF2-40B4-BE49-F238E27FC236}">
                <a16:creationId xmlns:a16="http://schemas.microsoft.com/office/drawing/2014/main" id="{5443A44C-127F-47C5-8D4A-F9CF6E79DA58}"/>
              </a:ext>
            </a:extLst>
          </p:cNvPr>
          <p:cNvSpPr/>
          <p:nvPr/>
        </p:nvSpPr>
        <p:spPr>
          <a:xfrm>
            <a:off x="1662018" y="206803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6" name="Oval 35">
            <a:extLst>
              <a:ext uri="{FF2B5EF4-FFF2-40B4-BE49-F238E27FC236}">
                <a16:creationId xmlns:a16="http://schemas.microsoft.com/office/drawing/2014/main" id="{2438A19E-FC91-45F1-A1F0-4723ED020F30}"/>
              </a:ext>
            </a:extLst>
          </p:cNvPr>
          <p:cNvSpPr/>
          <p:nvPr/>
        </p:nvSpPr>
        <p:spPr>
          <a:xfrm>
            <a:off x="2144763" y="2319378"/>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37" name="TextBox 36">
            <a:extLst>
              <a:ext uri="{FF2B5EF4-FFF2-40B4-BE49-F238E27FC236}">
                <a16:creationId xmlns:a16="http://schemas.microsoft.com/office/drawing/2014/main" id="{A861B1C8-343E-420F-ADFB-05B67F1D94CE}"/>
              </a:ext>
            </a:extLst>
          </p:cNvPr>
          <p:cNvSpPr txBox="1"/>
          <p:nvPr/>
        </p:nvSpPr>
        <p:spPr>
          <a:xfrm>
            <a:off x="1957355" y="2132480"/>
            <a:ext cx="50803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Dooen</a:t>
            </a:r>
          </a:p>
        </p:txBody>
      </p:sp>
      <p:sp>
        <p:nvSpPr>
          <p:cNvPr id="38" name="Freeform: Shape 37">
            <a:extLst>
              <a:ext uri="{FF2B5EF4-FFF2-40B4-BE49-F238E27FC236}">
                <a16:creationId xmlns:a16="http://schemas.microsoft.com/office/drawing/2014/main" id="{7CC92FEF-2991-463E-ABB1-137E0DF27667}"/>
              </a:ext>
            </a:extLst>
          </p:cNvPr>
          <p:cNvSpPr/>
          <p:nvPr/>
        </p:nvSpPr>
        <p:spPr>
          <a:xfrm>
            <a:off x="3197820" y="676641"/>
            <a:ext cx="1180806" cy="1180806"/>
          </a:xfrm>
          <a:custGeom>
            <a:avLst/>
            <a:gdLst>
              <a:gd name="connsiteX0" fmla="*/ 2211978 w 2211978"/>
              <a:gd name="connsiteY0" fmla="*/ 2211978 h 2211978"/>
              <a:gd name="connsiteX1" fmla="*/ 0 w 2211978"/>
              <a:gd name="connsiteY1" fmla="*/ 0 h 2211978"/>
            </a:gdLst>
            <a:ahLst/>
            <a:cxnLst>
              <a:cxn ang="0">
                <a:pos x="connsiteX0" y="connsiteY0"/>
              </a:cxn>
              <a:cxn ang="0">
                <a:pos x="connsiteX1" y="connsiteY1"/>
              </a:cxn>
            </a:cxnLst>
            <a:rect l="l" t="t" r="r" b="b"/>
            <a:pathLst>
              <a:path w="2211978" h="2211978">
                <a:moveTo>
                  <a:pt x="2211978" y="2211978"/>
                </a:moveTo>
                <a:lnTo>
                  <a:pt x="0" y="0"/>
                </a:lnTo>
              </a:path>
            </a:pathLst>
          </a:custGeom>
          <a:noFill/>
          <a:ln w="381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1" name="Freeform: Shape 40">
            <a:extLst>
              <a:ext uri="{FF2B5EF4-FFF2-40B4-BE49-F238E27FC236}">
                <a16:creationId xmlns:a16="http://schemas.microsoft.com/office/drawing/2014/main" id="{1CAA6651-7EE0-4704-8875-2DBE141741B1}"/>
              </a:ext>
            </a:extLst>
          </p:cNvPr>
          <p:cNvSpPr/>
          <p:nvPr/>
        </p:nvSpPr>
        <p:spPr>
          <a:xfrm>
            <a:off x="1527379" y="931506"/>
            <a:ext cx="1038783" cy="36976"/>
          </a:xfrm>
          <a:custGeom>
            <a:avLst/>
            <a:gdLst>
              <a:gd name="connsiteX0" fmla="*/ 2420983 w 2420983"/>
              <a:gd name="connsiteY0" fmla="*/ 0 h 0"/>
              <a:gd name="connsiteX1" fmla="*/ 0 w 2420983"/>
              <a:gd name="connsiteY1" fmla="*/ 0 h 0"/>
            </a:gdLst>
            <a:ahLst/>
            <a:cxnLst>
              <a:cxn ang="0">
                <a:pos x="connsiteX0" y="connsiteY0"/>
              </a:cxn>
              <a:cxn ang="0">
                <a:pos x="connsiteX1" y="connsiteY1"/>
              </a:cxn>
            </a:cxnLst>
            <a:rect l="l" t="t" r="r" b="b"/>
            <a:pathLst>
              <a:path w="2420983">
                <a:moveTo>
                  <a:pt x="2420983" y="0"/>
                </a:moveTo>
                <a:lnTo>
                  <a:pt x="0" y="0"/>
                </a:lnTo>
              </a:path>
            </a:pathLst>
          </a:custGeom>
          <a:noFill/>
          <a:ln w="381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2" name="TextBox 41">
            <a:extLst>
              <a:ext uri="{FF2B5EF4-FFF2-40B4-BE49-F238E27FC236}">
                <a16:creationId xmlns:a16="http://schemas.microsoft.com/office/drawing/2014/main" id="{83B6FCAE-FD11-4B46-9703-802908F7DB41}"/>
              </a:ext>
            </a:extLst>
          </p:cNvPr>
          <p:cNvSpPr txBox="1"/>
          <p:nvPr/>
        </p:nvSpPr>
        <p:spPr>
          <a:xfrm>
            <a:off x="611560" y="813992"/>
            <a:ext cx="881725"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Murrayville</a:t>
            </a:r>
          </a:p>
        </p:txBody>
      </p:sp>
      <p:sp>
        <p:nvSpPr>
          <p:cNvPr id="43" name="Oval 42">
            <a:extLst>
              <a:ext uri="{FF2B5EF4-FFF2-40B4-BE49-F238E27FC236}">
                <a16:creationId xmlns:a16="http://schemas.microsoft.com/office/drawing/2014/main" id="{922808EB-8D4A-4C32-959A-84727D49D66C}"/>
              </a:ext>
            </a:extLst>
          </p:cNvPr>
          <p:cNvSpPr/>
          <p:nvPr/>
        </p:nvSpPr>
        <p:spPr>
          <a:xfrm>
            <a:off x="1459191" y="89015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4" name="TextBox 43">
            <a:extLst>
              <a:ext uri="{FF2B5EF4-FFF2-40B4-BE49-F238E27FC236}">
                <a16:creationId xmlns:a16="http://schemas.microsoft.com/office/drawing/2014/main" id="{03A880FC-24F1-4A0A-8CBC-28B15625B430}"/>
              </a:ext>
            </a:extLst>
          </p:cNvPr>
          <p:cNvSpPr txBox="1"/>
          <p:nvPr/>
        </p:nvSpPr>
        <p:spPr>
          <a:xfrm>
            <a:off x="1568864" y="971524"/>
            <a:ext cx="81421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Underbool</a:t>
            </a:r>
          </a:p>
        </p:txBody>
      </p:sp>
      <p:sp>
        <p:nvSpPr>
          <p:cNvPr id="45" name="Oval 44">
            <a:extLst>
              <a:ext uri="{FF2B5EF4-FFF2-40B4-BE49-F238E27FC236}">
                <a16:creationId xmlns:a16="http://schemas.microsoft.com/office/drawing/2014/main" id="{EC71FB01-2B0E-4A15-8F6F-2C8A0AADD95E}"/>
              </a:ext>
            </a:extLst>
          </p:cNvPr>
          <p:cNvSpPr/>
          <p:nvPr/>
        </p:nvSpPr>
        <p:spPr>
          <a:xfrm>
            <a:off x="1948075" y="88701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6" name="TextBox 45">
            <a:extLst>
              <a:ext uri="{FF2B5EF4-FFF2-40B4-BE49-F238E27FC236}">
                <a16:creationId xmlns:a16="http://schemas.microsoft.com/office/drawing/2014/main" id="{909B712A-3316-4F1F-8217-FFCEABB5E2C9}"/>
              </a:ext>
            </a:extLst>
          </p:cNvPr>
          <p:cNvSpPr txBox="1"/>
          <p:nvPr/>
        </p:nvSpPr>
        <p:spPr>
          <a:xfrm>
            <a:off x="2567849" y="849449"/>
            <a:ext cx="65993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Ouyen</a:t>
            </a:r>
          </a:p>
        </p:txBody>
      </p:sp>
      <p:sp>
        <p:nvSpPr>
          <p:cNvPr id="47" name="Oval 46">
            <a:extLst>
              <a:ext uri="{FF2B5EF4-FFF2-40B4-BE49-F238E27FC236}">
                <a16:creationId xmlns:a16="http://schemas.microsoft.com/office/drawing/2014/main" id="{B4E60D57-3282-4125-B6BA-12063ED33B54}"/>
              </a:ext>
            </a:extLst>
          </p:cNvPr>
          <p:cNvSpPr/>
          <p:nvPr/>
        </p:nvSpPr>
        <p:spPr>
          <a:xfrm>
            <a:off x="2510537" y="887047"/>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8" name="TextBox 47">
            <a:extLst>
              <a:ext uri="{FF2B5EF4-FFF2-40B4-BE49-F238E27FC236}">
                <a16:creationId xmlns:a16="http://schemas.microsoft.com/office/drawing/2014/main" id="{155B1C01-CBDE-4A63-A675-623073E16A05}"/>
              </a:ext>
            </a:extLst>
          </p:cNvPr>
          <p:cNvSpPr txBox="1"/>
          <p:nvPr/>
        </p:nvSpPr>
        <p:spPr>
          <a:xfrm>
            <a:off x="2126692" y="1089260"/>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Speed</a:t>
            </a:r>
          </a:p>
        </p:txBody>
      </p:sp>
      <p:sp>
        <p:nvSpPr>
          <p:cNvPr id="49" name="Oval 48">
            <a:extLst>
              <a:ext uri="{FF2B5EF4-FFF2-40B4-BE49-F238E27FC236}">
                <a16:creationId xmlns:a16="http://schemas.microsoft.com/office/drawing/2014/main" id="{2F25353F-F7E5-4AB9-B8BE-20263B1D8D0F}"/>
              </a:ext>
            </a:extLst>
          </p:cNvPr>
          <p:cNvSpPr/>
          <p:nvPr/>
        </p:nvSpPr>
        <p:spPr>
          <a:xfrm>
            <a:off x="2750771" y="112276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0" name="TextBox 49">
            <a:extLst>
              <a:ext uri="{FF2B5EF4-FFF2-40B4-BE49-F238E27FC236}">
                <a16:creationId xmlns:a16="http://schemas.microsoft.com/office/drawing/2014/main" id="{C208BDBA-E7FF-4E57-9D7A-EE198C206618}"/>
              </a:ext>
            </a:extLst>
          </p:cNvPr>
          <p:cNvSpPr txBox="1"/>
          <p:nvPr/>
        </p:nvSpPr>
        <p:spPr>
          <a:xfrm>
            <a:off x="2204894" y="1323134"/>
            <a:ext cx="85745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Woomelang</a:t>
            </a:r>
          </a:p>
        </p:txBody>
      </p:sp>
      <p:sp>
        <p:nvSpPr>
          <p:cNvPr id="51" name="Oval 50">
            <a:extLst>
              <a:ext uri="{FF2B5EF4-FFF2-40B4-BE49-F238E27FC236}">
                <a16:creationId xmlns:a16="http://schemas.microsoft.com/office/drawing/2014/main" id="{6C6B855C-A02B-4014-95A2-32A760EC66D5}"/>
              </a:ext>
            </a:extLst>
          </p:cNvPr>
          <p:cNvSpPr/>
          <p:nvPr/>
        </p:nvSpPr>
        <p:spPr>
          <a:xfrm>
            <a:off x="3005918" y="1389697"/>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2" name="TextBox 51">
            <a:extLst>
              <a:ext uri="{FF2B5EF4-FFF2-40B4-BE49-F238E27FC236}">
                <a16:creationId xmlns:a16="http://schemas.microsoft.com/office/drawing/2014/main" id="{92DD148B-5C6E-44C2-B423-EB8239263366}"/>
              </a:ext>
            </a:extLst>
          </p:cNvPr>
          <p:cNvSpPr txBox="1"/>
          <p:nvPr/>
        </p:nvSpPr>
        <p:spPr>
          <a:xfrm>
            <a:off x="2608383" y="1553280"/>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Birchip</a:t>
            </a:r>
          </a:p>
        </p:txBody>
      </p:sp>
      <p:sp>
        <p:nvSpPr>
          <p:cNvPr id="53" name="Oval 52">
            <a:extLst>
              <a:ext uri="{FF2B5EF4-FFF2-40B4-BE49-F238E27FC236}">
                <a16:creationId xmlns:a16="http://schemas.microsoft.com/office/drawing/2014/main" id="{501E00BF-DF05-4216-AE36-D1DD3758F9D3}"/>
              </a:ext>
            </a:extLst>
          </p:cNvPr>
          <p:cNvSpPr/>
          <p:nvPr/>
        </p:nvSpPr>
        <p:spPr>
          <a:xfrm>
            <a:off x="3201373" y="157909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4" name="TextBox 53">
            <a:extLst>
              <a:ext uri="{FF2B5EF4-FFF2-40B4-BE49-F238E27FC236}">
                <a16:creationId xmlns:a16="http://schemas.microsoft.com/office/drawing/2014/main" id="{36F343AC-13F5-40C2-9415-5709FDF11071}"/>
              </a:ext>
            </a:extLst>
          </p:cNvPr>
          <p:cNvSpPr txBox="1"/>
          <p:nvPr/>
        </p:nvSpPr>
        <p:spPr>
          <a:xfrm>
            <a:off x="2887777" y="1865647"/>
            <a:ext cx="6599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Donald</a:t>
            </a:r>
          </a:p>
        </p:txBody>
      </p:sp>
      <p:sp>
        <p:nvSpPr>
          <p:cNvPr id="55" name="Oval 54">
            <a:extLst>
              <a:ext uri="{FF2B5EF4-FFF2-40B4-BE49-F238E27FC236}">
                <a16:creationId xmlns:a16="http://schemas.microsoft.com/office/drawing/2014/main" id="{1EF919B1-1962-4771-9107-E7EB4218427E}"/>
              </a:ext>
            </a:extLst>
          </p:cNvPr>
          <p:cNvSpPr/>
          <p:nvPr/>
        </p:nvSpPr>
        <p:spPr>
          <a:xfrm>
            <a:off x="3508852" y="189286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6" name="Oval 55">
            <a:extLst>
              <a:ext uri="{FF2B5EF4-FFF2-40B4-BE49-F238E27FC236}">
                <a16:creationId xmlns:a16="http://schemas.microsoft.com/office/drawing/2014/main" id="{D767A5D2-27A7-47C3-A5C8-1C50122E2E7F}"/>
              </a:ext>
            </a:extLst>
          </p:cNvPr>
          <p:cNvSpPr/>
          <p:nvPr/>
        </p:nvSpPr>
        <p:spPr>
          <a:xfrm>
            <a:off x="3598222" y="1890083"/>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7" name="Oval 56">
            <a:extLst>
              <a:ext uri="{FF2B5EF4-FFF2-40B4-BE49-F238E27FC236}">
                <a16:creationId xmlns:a16="http://schemas.microsoft.com/office/drawing/2014/main" id="{AF86C90F-26F8-49C0-8630-339FD43AAA4B}"/>
              </a:ext>
            </a:extLst>
          </p:cNvPr>
          <p:cNvSpPr/>
          <p:nvPr/>
        </p:nvSpPr>
        <p:spPr>
          <a:xfrm>
            <a:off x="3416191" y="87916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58" name="TextBox 57">
            <a:extLst>
              <a:ext uri="{FF2B5EF4-FFF2-40B4-BE49-F238E27FC236}">
                <a16:creationId xmlns:a16="http://schemas.microsoft.com/office/drawing/2014/main" id="{82E7876B-E4EA-43CC-BF11-EE15BE72BCDC}"/>
              </a:ext>
            </a:extLst>
          </p:cNvPr>
          <p:cNvSpPr txBox="1"/>
          <p:nvPr/>
        </p:nvSpPr>
        <p:spPr>
          <a:xfrm>
            <a:off x="3487255" y="836153"/>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Nullawil</a:t>
            </a:r>
          </a:p>
        </p:txBody>
      </p:sp>
      <p:sp>
        <p:nvSpPr>
          <p:cNvPr id="59" name="Oval 58">
            <a:extLst>
              <a:ext uri="{FF2B5EF4-FFF2-40B4-BE49-F238E27FC236}">
                <a16:creationId xmlns:a16="http://schemas.microsoft.com/office/drawing/2014/main" id="{D8299B86-0C82-425B-B994-481AD8DCD577}"/>
              </a:ext>
            </a:extLst>
          </p:cNvPr>
          <p:cNvSpPr/>
          <p:nvPr/>
        </p:nvSpPr>
        <p:spPr>
          <a:xfrm>
            <a:off x="3641938" y="112768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0" name="TextBox 59">
            <a:extLst>
              <a:ext uri="{FF2B5EF4-FFF2-40B4-BE49-F238E27FC236}">
                <a16:creationId xmlns:a16="http://schemas.microsoft.com/office/drawing/2014/main" id="{2327B8B9-38EE-44C2-91CA-91B4BC626718}"/>
              </a:ext>
            </a:extLst>
          </p:cNvPr>
          <p:cNvSpPr txBox="1"/>
          <p:nvPr/>
        </p:nvSpPr>
        <p:spPr>
          <a:xfrm>
            <a:off x="3713003" y="1084671"/>
            <a:ext cx="79940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Wycheproof</a:t>
            </a:r>
          </a:p>
        </p:txBody>
      </p:sp>
      <p:sp>
        <p:nvSpPr>
          <p:cNvPr id="69" name="Oval 68">
            <a:extLst>
              <a:ext uri="{FF2B5EF4-FFF2-40B4-BE49-F238E27FC236}">
                <a16:creationId xmlns:a16="http://schemas.microsoft.com/office/drawing/2014/main" id="{322D6A68-6172-4B95-9D04-6A46A90DC6F2}"/>
              </a:ext>
            </a:extLst>
          </p:cNvPr>
          <p:cNvSpPr/>
          <p:nvPr/>
        </p:nvSpPr>
        <p:spPr>
          <a:xfrm>
            <a:off x="2008560" y="378449"/>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0" name="Oval 69">
            <a:extLst>
              <a:ext uri="{FF2B5EF4-FFF2-40B4-BE49-F238E27FC236}">
                <a16:creationId xmlns:a16="http://schemas.microsoft.com/office/drawing/2014/main" id="{5DD6E4D0-DF97-454A-B751-D2B132912EA5}"/>
              </a:ext>
            </a:extLst>
          </p:cNvPr>
          <p:cNvSpPr/>
          <p:nvPr/>
        </p:nvSpPr>
        <p:spPr>
          <a:xfrm>
            <a:off x="2076302" y="444226"/>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1" name="TextBox 70">
            <a:extLst>
              <a:ext uri="{FF2B5EF4-FFF2-40B4-BE49-F238E27FC236}">
                <a16:creationId xmlns:a16="http://schemas.microsoft.com/office/drawing/2014/main" id="{1B2BA6C7-2A90-4163-A5B9-B3680591B4FE}"/>
              </a:ext>
            </a:extLst>
          </p:cNvPr>
          <p:cNvSpPr txBox="1"/>
          <p:nvPr/>
        </p:nvSpPr>
        <p:spPr>
          <a:xfrm>
            <a:off x="2142241" y="407723"/>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Mildura</a:t>
            </a:r>
          </a:p>
        </p:txBody>
      </p:sp>
      <p:sp>
        <p:nvSpPr>
          <p:cNvPr id="72" name="TextBox 71">
            <a:extLst>
              <a:ext uri="{FF2B5EF4-FFF2-40B4-BE49-F238E27FC236}">
                <a16:creationId xmlns:a16="http://schemas.microsoft.com/office/drawing/2014/main" id="{BEF660B9-2665-4237-824E-C8F9D1AEF21E}"/>
              </a:ext>
            </a:extLst>
          </p:cNvPr>
          <p:cNvSpPr txBox="1"/>
          <p:nvPr/>
        </p:nvSpPr>
        <p:spPr>
          <a:xfrm>
            <a:off x="2057333" y="270315"/>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Merbein</a:t>
            </a:r>
          </a:p>
        </p:txBody>
      </p:sp>
      <p:sp>
        <p:nvSpPr>
          <p:cNvPr id="73" name="Oval 72">
            <a:extLst>
              <a:ext uri="{FF2B5EF4-FFF2-40B4-BE49-F238E27FC236}">
                <a16:creationId xmlns:a16="http://schemas.microsoft.com/office/drawing/2014/main" id="{6CBB1D7F-A0A9-4BC7-9C66-18851EAB81A3}"/>
              </a:ext>
            </a:extLst>
          </p:cNvPr>
          <p:cNvSpPr/>
          <p:nvPr/>
        </p:nvSpPr>
        <p:spPr>
          <a:xfrm>
            <a:off x="3171797" y="64156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4" name="TextBox 73">
            <a:extLst>
              <a:ext uri="{FF2B5EF4-FFF2-40B4-BE49-F238E27FC236}">
                <a16:creationId xmlns:a16="http://schemas.microsoft.com/office/drawing/2014/main" id="{A077DD7B-FF98-4D08-918D-DA17FA37EC9B}"/>
              </a:ext>
            </a:extLst>
          </p:cNvPr>
          <p:cNvSpPr txBox="1"/>
          <p:nvPr/>
        </p:nvSpPr>
        <p:spPr>
          <a:xfrm>
            <a:off x="3242861" y="598548"/>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Sea Lake</a:t>
            </a:r>
          </a:p>
        </p:txBody>
      </p:sp>
      <p:sp>
        <p:nvSpPr>
          <p:cNvPr id="75" name="Oval 74">
            <a:extLst>
              <a:ext uri="{FF2B5EF4-FFF2-40B4-BE49-F238E27FC236}">
                <a16:creationId xmlns:a16="http://schemas.microsoft.com/office/drawing/2014/main" id="{B09E8450-01E3-455A-A1D2-C3457DAF43BC}"/>
              </a:ext>
            </a:extLst>
          </p:cNvPr>
          <p:cNvSpPr/>
          <p:nvPr/>
        </p:nvSpPr>
        <p:spPr>
          <a:xfrm>
            <a:off x="1343083" y="2317635"/>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6" name="TextBox 75">
            <a:extLst>
              <a:ext uri="{FF2B5EF4-FFF2-40B4-BE49-F238E27FC236}">
                <a16:creationId xmlns:a16="http://schemas.microsoft.com/office/drawing/2014/main" id="{3CD285F4-557A-4783-8442-5285F707BD8E}"/>
              </a:ext>
            </a:extLst>
          </p:cNvPr>
          <p:cNvSpPr txBox="1"/>
          <p:nvPr/>
        </p:nvSpPr>
        <p:spPr>
          <a:xfrm>
            <a:off x="1106134" y="2124973"/>
            <a:ext cx="56864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Nhill</a:t>
            </a:r>
          </a:p>
        </p:txBody>
      </p:sp>
      <p:sp>
        <p:nvSpPr>
          <p:cNvPr id="77" name="TextBox 76">
            <a:extLst>
              <a:ext uri="{FF2B5EF4-FFF2-40B4-BE49-F238E27FC236}">
                <a16:creationId xmlns:a16="http://schemas.microsoft.com/office/drawing/2014/main" id="{5B2F5526-3160-41EB-928F-5B6A51ABA232}"/>
              </a:ext>
            </a:extLst>
          </p:cNvPr>
          <p:cNvSpPr txBox="1"/>
          <p:nvPr/>
        </p:nvSpPr>
        <p:spPr>
          <a:xfrm>
            <a:off x="1708746" y="1994310"/>
            <a:ext cx="61796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Jeparit</a:t>
            </a:r>
          </a:p>
        </p:txBody>
      </p:sp>
      <p:sp>
        <p:nvSpPr>
          <p:cNvPr id="78" name="Oval 77">
            <a:extLst>
              <a:ext uri="{FF2B5EF4-FFF2-40B4-BE49-F238E27FC236}">
                <a16:creationId xmlns:a16="http://schemas.microsoft.com/office/drawing/2014/main" id="{30CABBC5-2BBE-4225-9A2C-9C393A4C86E4}"/>
              </a:ext>
            </a:extLst>
          </p:cNvPr>
          <p:cNvSpPr/>
          <p:nvPr/>
        </p:nvSpPr>
        <p:spPr>
          <a:xfrm>
            <a:off x="1045254" y="2315354"/>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79" name="TextBox 78">
            <a:extLst>
              <a:ext uri="{FF2B5EF4-FFF2-40B4-BE49-F238E27FC236}">
                <a16:creationId xmlns:a16="http://schemas.microsoft.com/office/drawing/2014/main" id="{4A9C9BE6-CD55-49AF-9D41-1FFB1421F9F4}"/>
              </a:ext>
            </a:extLst>
          </p:cNvPr>
          <p:cNvSpPr txBox="1"/>
          <p:nvPr/>
        </p:nvSpPr>
        <p:spPr>
          <a:xfrm>
            <a:off x="744785" y="2406383"/>
            <a:ext cx="642077"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Lillimur</a:t>
            </a:r>
          </a:p>
        </p:txBody>
      </p:sp>
      <p:sp>
        <p:nvSpPr>
          <p:cNvPr id="80" name="Freeform: Shape 79">
            <a:extLst>
              <a:ext uri="{FF2B5EF4-FFF2-40B4-BE49-F238E27FC236}">
                <a16:creationId xmlns:a16="http://schemas.microsoft.com/office/drawing/2014/main" id="{EDCF3E92-7187-412E-8FFF-56321C75BB71}"/>
              </a:ext>
            </a:extLst>
          </p:cNvPr>
          <p:cNvSpPr/>
          <p:nvPr/>
        </p:nvSpPr>
        <p:spPr>
          <a:xfrm>
            <a:off x="3457089" y="3224615"/>
            <a:ext cx="266015" cy="266015"/>
          </a:xfrm>
          <a:custGeom>
            <a:avLst/>
            <a:gdLst>
              <a:gd name="connsiteX0" fmla="*/ 359693 w 359693"/>
              <a:gd name="connsiteY0" fmla="*/ 0 h 359693"/>
              <a:gd name="connsiteX1" fmla="*/ 0 w 359693"/>
              <a:gd name="connsiteY1" fmla="*/ 359693 h 359693"/>
            </a:gdLst>
            <a:ahLst/>
            <a:cxnLst>
              <a:cxn ang="0">
                <a:pos x="connsiteX0" y="connsiteY0"/>
              </a:cxn>
              <a:cxn ang="0">
                <a:pos x="connsiteX1" y="connsiteY1"/>
              </a:cxn>
            </a:cxnLst>
            <a:rect l="l" t="t" r="r" b="b"/>
            <a:pathLst>
              <a:path w="359693" h="359693">
                <a:moveTo>
                  <a:pt x="359693" y="0"/>
                </a:moveTo>
                <a:lnTo>
                  <a:pt x="0" y="359693"/>
                </a:lnTo>
              </a:path>
            </a:pathLst>
          </a:custGeom>
          <a:noFill/>
          <a:ln w="381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81" name="Oval 80">
            <a:extLst>
              <a:ext uri="{FF2B5EF4-FFF2-40B4-BE49-F238E27FC236}">
                <a16:creationId xmlns:a16="http://schemas.microsoft.com/office/drawing/2014/main" id="{E7801F47-BFA4-4B8F-BB51-452D2FA10EA9}"/>
              </a:ext>
            </a:extLst>
          </p:cNvPr>
          <p:cNvSpPr/>
          <p:nvPr/>
        </p:nvSpPr>
        <p:spPr>
          <a:xfrm>
            <a:off x="3679422" y="2876874"/>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2" name="TextBox 81">
            <a:extLst>
              <a:ext uri="{FF2B5EF4-FFF2-40B4-BE49-F238E27FC236}">
                <a16:creationId xmlns:a16="http://schemas.microsoft.com/office/drawing/2014/main" id="{3B24AAA1-D894-437E-909B-41D192DBE66E}"/>
              </a:ext>
            </a:extLst>
          </p:cNvPr>
          <p:cNvSpPr txBox="1"/>
          <p:nvPr/>
        </p:nvSpPr>
        <p:spPr>
          <a:xfrm>
            <a:off x="2343899" y="621935"/>
            <a:ext cx="65993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Carwarp</a:t>
            </a:r>
          </a:p>
        </p:txBody>
      </p:sp>
      <p:sp>
        <p:nvSpPr>
          <p:cNvPr id="83" name="Oval 82">
            <a:extLst>
              <a:ext uri="{FF2B5EF4-FFF2-40B4-BE49-F238E27FC236}">
                <a16:creationId xmlns:a16="http://schemas.microsoft.com/office/drawing/2014/main" id="{69E295FC-31D0-4FD7-9FAB-9EB1B16BF201}"/>
              </a:ext>
            </a:extLst>
          </p:cNvPr>
          <p:cNvSpPr/>
          <p:nvPr/>
        </p:nvSpPr>
        <p:spPr>
          <a:xfrm>
            <a:off x="2286587" y="659533"/>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5" name="TextBox 84">
            <a:extLst>
              <a:ext uri="{FF2B5EF4-FFF2-40B4-BE49-F238E27FC236}">
                <a16:creationId xmlns:a16="http://schemas.microsoft.com/office/drawing/2014/main" id="{BB5B0A7D-39EC-43FC-ABD7-18735B2781AB}"/>
              </a:ext>
            </a:extLst>
          </p:cNvPr>
          <p:cNvSpPr txBox="1"/>
          <p:nvPr/>
        </p:nvSpPr>
        <p:spPr>
          <a:xfrm>
            <a:off x="4648873" y="1056881"/>
            <a:ext cx="97310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Quambatook</a:t>
            </a:r>
          </a:p>
        </p:txBody>
      </p:sp>
      <p:sp>
        <p:nvSpPr>
          <p:cNvPr id="86" name="Freeform: Shape 85">
            <a:extLst>
              <a:ext uri="{FF2B5EF4-FFF2-40B4-BE49-F238E27FC236}">
                <a16:creationId xmlns:a16="http://schemas.microsoft.com/office/drawing/2014/main" id="{3E4F3BC4-6A33-4EBC-A278-54E24F963BFD}"/>
              </a:ext>
            </a:extLst>
          </p:cNvPr>
          <p:cNvSpPr/>
          <p:nvPr/>
        </p:nvSpPr>
        <p:spPr>
          <a:xfrm>
            <a:off x="3726059" y="3910370"/>
            <a:ext cx="705736" cy="705736"/>
          </a:xfrm>
          <a:custGeom>
            <a:avLst/>
            <a:gdLst>
              <a:gd name="connsiteX0" fmla="*/ 0 w 292847"/>
              <a:gd name="connsiteY0" fmla="*/ 0 h 292847"/>
              <a:gd name="connsiteX1" fmla="*/ 292847 w 292847"/>
              <a:gd name="connsiteY1" fmla="*/ 292847 h 292847"/>
            </a:gdLst>
            <a:ahLst/>
            <a:cxnLst>
              <a:cxn ang="0">
                <a:pos x="connsiteX0" y="connsiteY0"/>
              </a:cxn>
              <a:cxn ang="0">
                <a:pos x="connsiteX1" y="connsiteY1"/>
              </a:cxn>
            </a:cxnLst>
            <a:rect l="l" t="t" r="r" b="b"/>
            <a:pathLst>
              <a:path w="292847" h="292847">
                <a:moveTo>
                  <a:pt x="0" y="0"/>
                </a:moveTo>
                <a:lnTo>
                  <a:pt x="292847" y="292847"/>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87" name="TextBox 86">
            <a:extLst>
              <a:ext uri="{FF2B5EF4-FFF2-40B4-BE49-F238E27FC236}">
                <a16:creationId xmlns:a16="http://schemas.microsoft.com/office/drawing/2014/main" id="{E7A53FE7-73AE-4BE2-B2A0-A42972A180F3}"/>
              </a:ext>
            </a:extLst>
          </p:cNvPr>
          <p:cNvSpPr txBox="1"/>
          <p:nvPr/>
        </p:nvSpPr>
        <p:spPr>
          <a:xfrm>
            <a:off x="2946868" y="3814607"/>
            <a:ext cx="780019"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Gheringhap</a:t>
            </a:r>
          </a:p>
        </p:txBody>
      </p:sp>
      <p:sp>
        <p:nvSpPr>
          <p:cNvPr id="88" name="TextBox 87">
            <a:extLst>
              <a:ext uri="{FF2B5EF4-FFF2-40B4-BE49-F238E27FC236}">
                <a16:creationId xmlns:a16="http://schemas.microsoft.com/office/drawing/2014/main" id="{ADEB33E9-F27F-42C7-9FE9-4172699B9C17}"/>
              </a:ext>
            </a:extLst>
          </p:cNvPr>
          <p:cNvSpPr txBox="1"/>
          <p:nvPr/>
        </p:nvSpPr>
        <p:spPr>
          <a:xfrm>
            <a:off x="4660109" y="2919695"/>
            <a:ext cx="99751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Warrenheip</a:t>
            </a:r>
          </a:p>
        </p:txBody>
      </p:sp>
      <p:sp>
        <p:nvSpPr>
          <p:cNvPr id="89" name="Oval 88">
            <a:extLst>
              <a:ext uri="{FF2B5EF4-FFF2-40B4-BE49-F238E27FC236}">
                <a16:creationId xmlns:a16="http://schemas.microsoft.com/office/drawing/2014/main" id="{6290BCED-C050-4BA0-8640-9F1C40AEA33F}"/>
              </a:ext>
            </a:extLst>
          </p:cNvPr>
          <p:cNvSpPr/>
          <p:nvPr/>
        </p:nvSpPr>
        <p:spPr>
          <a:xfrm>
            <a:off x="4382098" y="4561101"/>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0" name="Oval 89">
            <a:extLst>
              <a:ext uri="{FF2B5EF4-FFF2-40B4-BE49-F238E27FC236}">
                <a16:creationId xmlns:a16="http://schemas.microsoft.com/office/drawing/2014/main" id="{829C30CE-E07C-4420-BFF9-D53C3703D1E7}"/>
              </a:ext>
            </a:extLst>
          </p:cNvPr>
          <p:cNvSpPr/>
          <p:nvPr/>
        </p:nvSpPr>
        <p:spPr>
          <a:xfrm>
            <a:off x="3674109" y="3577243"/>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1" name="Oval 90">
            <a:extLst>
              <a:ext uri="{FF2B5EF4-FFF2-40B4-BE49-F238E27FC236}">
                <a16:creationId xmlns:a16="http://schemas.microsoft.com/office/drawing/2014/main" id="{5DF1E07C-E141-45F5-ADBF-9A642773F888}"/>
              </a:ext>
            </a:extLst>
          </p:cNvPr>
          <p:cNvSpPr/>
          <p:nvPr/>
        </p:nvSpPr>
        <p:spPr>
          <a:xfrm>
            <a:off x="3679422" y="3362775"/>
            <a:ext cx="95847" cy="95847"/>
          </a:xfrm>
          <a:prstGeom prst="ellipse">
            <a:avLst/>
          </a:prstGeom>
          <a:solidFill>
            <a:srgbClr val="FFCC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2" name="TextBox 91">
            <a:extLst>
              <a:ext uri="{FF2B5EF4-FFF2-40B4-BE49-F238E27FC236}">
                <a16:creationId xmlns:a16="http://schemas.microsoft.com/office/drawing/2014/main" id="{AF2B7092-AB0D-4BB8-8C13-5AC49AE3786F}"/>
              </a:ext>
            </a:extLst>
          </p:cNvPr>
          <p:cNvSpPr txBox="1"/>
          <p:nvPr/>
        </p:nvSpPr>
        <p:spPr>
          <a:xfrm>
            <a:off x="3729725" y="3131946"/>
            <a:ext cx="95244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Maroona</a:t>
            </a:r>
          </a:p>
        </p:txBody>
      </p:sp>
      <p:sp>
        <p:nvSpPr>
          <p:cNvPr id="93" name="Oval 92">
            <a:extLst>
              <a:ext uri="{FF2B5EF4-FFF2-40B4-BE49-F238E27FC236}">
                <a16:creationId xmlns:a16="http://schemas.microsoft.com/office/drawing/2014/main" id="{3E81EEB5-B200-4307-82F8-8F694945C4E1}"/>
              </a:ext>
            </a:extLst>
          </p:cNvPr>
          <p:cNvSpPr/>
          <p:nvPr/>
        </p:nvSpPr>
        <p:spPr>
          <a:xfrm>
            <a:off x="3676849" y="3194034"/>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4" name="Freeform: Shape 93">
            <a:extLst>
              <a:ext uri="{FF2B5EF4-FFF2-40B4-BE49-F238E27FC236}">
                <a16:creationId xmlns:a16="http://schemas.microsoft.com/office/drawing/2014/main" id="{9BFF5E60-06A9-42E6-8F0E-E48FD72072B9}"/>
              </a:ext>
            </a:extLst>
          </p:cNvPr>
          <p:cNvSpPr/>
          <p:nvPr/>
        </p:nvSpPr>
        <p:spPr>
          <a:xfrm>
            <a:off x="3722826" y="3006213"/>
            <a:ext cx="906529" cy="906529"/>
          </a:xfrm>
          <a:custGeom>
            <a:avLst/>
            <a:gdLst>
              <a:gd name="connsiteX0" fmla="*/ 0 w 756745"/>
              <a:gd name="connsiteY0" fmla="*/ 756745 h 756745"/>
              <a:gd name="connsiteX1" fmla="*/ 756745 w 756745"/>
              <a:gd name="connsiteY1" fmla="*/ 0 h 756745"/>
            </a:gdLst>
            <a:ahLst/>
            <a:cxnLst>
              <a:cxn ang="0">
                <a:pos x="connsiteX0" y="connsiteY0"/>
              </a:cxn>
              <a:cxn ang="0">
                <a:pos x="connsiteX1" y="connsiteY1"/>
              </a:cxn>
            </a:cxnLst>
            <a:rect l="l" t="t" r="r" b="b"/>
            <a:pathLst>
              <a:path w="756745" h="756745">
                <a:moveTo>
                  <a:pt x="0" y="756745"/>
                </a:moveTo>
                <a:lnTo>
                  <a:pt x="756745"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6" name="TextBox 95">
            <a:extLst>
              <a:ext uri="{FF2B5EF4-FFF2-40B4-BE49-F238E27FC236}">
                <a16:creationId xmlns:a16="http://schemas.microsoft.com/office/drawing/2014/main" id="{9B1A11EB-80F5-4569-BD64-485E3F18A175}"/>
              </a:ext>
            </a:extLst>
          </p:cNvPr>
          <p:cNvSpPr txBox="1"/>
          <p:nvPr/>
        </p:nvSpPr>
        <p:spPr>
          <a:xfrm>
            <a:off x="2831874" y="3533378"/>
            <a:ext cx="88066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Berrybank</a:t>
            </a:r>
          </a:p>
        </p:txBody>
      </p:sp>
      <p:sp>
        <p:nvSpPr>
          <p:cNvPr id="97" name="TextBox 96">
            <a:extLst>
              <a:ext uri="{FF2B5EF4-FFF2-40B4-BE49-F238E27FC236}">
                <a16:creationId xmlns:a16="http://schemas.microsoft.com/office/drawing/2014/main" id="{9B173455-E9B2-44FE-BD9F-43961CADD926}"/>
              </a:ext>
            </a:extLst>
          </p:cNvPr>
          <p:cNvSpPr txBox="1"/>
          <p:nvPr/>
        </p:nvSpPr>
        <p:spPr>
          <a:xfrm>
            <a:off x="3126595" y="3288494"/>
            <a:ext cx="62323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Westmere</a:t>
            </a:r>
          </a:p>
        </p:txBody>
      </p:sp>
      <p:sp>
        <p:nvSpPr>
          <p:cNvPr id="100" name="TextBox 99">
            <a:extLst>
              <a:ext uri="{FF2B5EF4-FFF2-40B4-BE49-F238E27FC236}">
                <a16:creationId xmlns:a16="http://schemas.microsoft.com/office/drawing/2014/main" id="{58973F48-6873-4664-BA48-5D47022602FB}"/>
              </a:ext>
            </a:extLst>
          </p:cNvPr>
          <p:cNvSpPr txBox="1"/>
          <p:nvPr/>
        </p:nvSpPr>
        <p:spPr>
          <a:xfrm>
            <a:off x="4003044" y="4086877"/>
            <a:ext cx="86623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North Geelong</a:t>
            </a:r>
          </a:p>
        </p:txBody>
      </p:sp>
      <p:sp>
        <p:nvSpPr>
          <p:cNvPr id="101" name="TextBox 100">
            <a:extLst>
              <a:ext uri="{FF2B5EF4-FFF2-40B4-BE49-F238E27FC236}">
                <a16:creationId xmlns:a16="http://schemas.microsoft.com/office/drawing/2014/main" id="{6845674E-D012-4378-84D4-75898465895E}"/>
              </a:ext>
            </a:extLst>
          </p:cNvPr>
          <p:cNvSpPr txBox="1"/>
          <p:nvPr/>
        </p:nvSpPr>
        <p:spPr>
          <a:xfrm>
            <a:off x="4440013" y="4475570"/>
            <a:ext cx="124751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Port of Geelong</a:t>
            </a:r>
          </a:p>
        </p:txBody>
      </p:sp>
      <p:sp>
        <p:nvSpPr>
          <p:cNvPr id="106" name="Freeform: Shape 105">
            <a:extLst>
              <a:ext uri="{FF2B5EF4-FFF2-40B4-BE49-F238E27FC236}">
                <a16:creationId xmlns:a16="http://schemas.microsoft.com/office/drawing/2014/main" id="{01E479F7-E9CC-4477-A6AF-1413F4537280}"/>
              </a:ext>
            </a:extLst>
          </p:cNvPr>
          <p:cNvSpPr/>
          <p:nvPr/>
        </p:nvSpPr>
        <p:spPr>
          <a:xfrm>
            <a:off x="3707904" y="4184926"/>
            <a:ext cx="266015" cy="266015"/>
          </a:xfrm>
          <a:custGeom>
            <a:avLst/>
            <a:gdLst>
              <a:gd name="connsiteX0" fmla="*/ 359693 w 359693"/>
              <a:gd name="connsiteY0" fmla="*/ 0 h 359693"/>
              <a:gd name="connsiteX1" fmla="*/ 0 w 359693"/>
              <a:gd name="connsiteY1" fmla="*/ 359693 h 359693"/>
            </a:gdLst>
            <a:ahLst/>
            <a:cxnLst>
              <a:cxn ang="0">
                <a:pos x="connsiteX0" y="connsiteY0"/>
              </a:cxn>
              <a:cxn ang="0">
                <a:pos x="connsiteX1" y="connsiteY1"/>
              </a:cxn>
            </a:cxnLst>
            <a:rect l="l" t="t" r="r" b="b"/>
            <a:pathLst>
              <a:path w="359693" h="359693">
                <a:moveTo>
                  <a:pt x="359693" y="0"/>
                </a:moveTo>
                <a:lnTo>
                  <a:pt x="0" y="359693"/>
                </a:lnTo>
              </a:path>
            </a:pathLst>
          </a:custGeom>
          <a:no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15" name="Text Box 56">
            <a:extLst>
              <a:ext uri="{FF2B5EF4-FFF2-40B4-BE49-F238E27FC236}">
                <a16:creationId xmlns:a16="http://schemas.microsoft.com/office/drawing/2014/main" id="{03D2C4FA-D9F0-4FB8-B387-91A97782A8BA}"/>
              </a:ext>
            </a:extLst>
          </p:cNvPr>
          <p:cNvSpPr txBox="1">
            <a:spLocks noChangeArrowheads="1"/>
          </p:cNvSpPr>
          <p:nvPr/>
        </p:nvSpPr>
        <p:spPr bwMode="auto">
          <a:xfrm>
            <a:off x="6040322" y="418661"/>
            <a:ext cx="2564126" cy="143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17" tIns="60913" rIns="121817" bIns="60913">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Broad-gauge freight only</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Broad-gauge passenger and freight</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V/Line standard gauge</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ARTC standard gauge</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Dual gauge</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Grain terminal</a:t>
            </a:r>
          </a:p>
          <a:p>
            <a:pPr marL="0" marR="0" lvl="0" indent="0" algn="l" defTabSz="1218143" rtl="0" eaLnBrk="1" fontAlgn="base" latinLnBrk="0" hangingPunct="1">
              <a:lnSpc>
                <a:spcPct val="100000"/>
              </a:lnSpc>
              <a:spcBef>
                <a:spcPts val="30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VIC" panose="00000500000000000000" pitchFamily="2" charset="0"/>
                <a:cs typeface="Calibri" pitchFamily="34" charset="0"/>
              </a:rPr>
              <a:t>Intermodal terminal</a:t>
            </a:r>
          </a:p>
        </p:txBody>
      </p:sp>
      <p:sp>
        <p:nvSpPr>
          <p:cNvPr id="116" name="Line 57">
            <a:extLst>
              <a:ext uri="{FF2B5EF4-FFF2-40B4-BE49-F238E27FC236}">
                <a16:creationId xmlns:a16="http://schemas.microsoft.com/office/drawing/2014/main" id="{8592EC0F-0E6F-4434-856A-E36C34EA067F}"/>
              </a:ext>
            </a:extLst>
          </p:cNvPr>
          <p:cNvSpPr>
            <a:spLocks noChangeShapeType="1"/>
          </p:cNvSpPr>
          <p:nvPr/>
        </p:nvSpPr>
        <p:spPr bwMode="auto">
          <a:xfrm>
            <a:off x="5745814" y="589619"/>
            <a:ext cx="336549" cy="0"/>
          </a:xfrm>
          <a:prstGeom prst="line">
            <a:avLst/>
          </a:prstGeom>
          <a:noFill/>
          <a:ln w="38100">
            <a:solidFill>
              <a:schemeClr val="bg1">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7" name="Line 57">
            <a:extLst>
              <a:ext uri="{FF2B5EF4-FFF2-40B4-BE49-F238E27FC236}">
                <a16:creationId xmlns:a16="http://schemas.microsoft.com/office/drawing/2014/main" id="{234C1065-52B5-4CC6-AFED-2F78FB687FF3}"/>
              </a:ext>
            </a:extLst>
          </p:cNvPr>
          <p:cNvSpPr>
            <a:spLocks noChangeShapeType="1"/>
          </p:cNvSpPr>
          <p:nvPr/>
        </p:nvSpPr>
        <p:spPr bwMode="auto">
          <a:xfrm>
            <a:off x="5745814" y="778943"/>
            <a:ext cx="336549" cy="0"/>
          </a:xfrm>
          <a:prstGeom prst="line">
            <a:avLst/>
          </a:prstGeom>
          <a:noFill/>
          <a:ln w="38100">
            <a:solidFill>
              <a:srgbClr val="00B0F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8" name="Line 57">
            <a:extLst>
              <a:ext uri="{FF2B5EF4-FFF2-40B4-BE49-F238E27FC236}">
                <a16:creationId xmlns:a16="http://schemas.microsoft.com/office/drawing/2014/main" id="{4ED3B72B-1023-4E8C-915C-7D13F177048B}"/>
              </a:ext>
            </a:extLst>
          </p:cNvPr>
          <p:cNvSpPr>
            <a:spLocks noChangeShapeType="1"/>
          </p:cNvSpPr>
          <p:nvPr/>
        </p:nvSpPr>
        <p:spPr bwMode="auto">
          <a:xfrm>
            <a:off x="5745814" y="1157591"/>
            <a:ext cx="336549" cy="0"/>
          </a:xfrm>
          <a:prstGeom prst="line">
            <a:avLst/>
          </a:prstGeom>
          <a:noFill/>
          <a:ln w="38100">
            <a:solidFill>
              <a:srgbClr val="C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19" name="Line 57">
            <a:extLst>
              <a:ext uri="{FF2B5EF4-FFF2-40B4-BE49-F238E27FC236}">
                <a16:creationId xmlns:a16="http://schemas.microsoft.com/office/drawing/2014/main" id="{C5604F9A-7680-4160-8C5A-51C05F2E674E}"/>
              </a:ext>
            </a:extLst>
          </p:cNvPr>
          <p:cNvSpPr>
            <a:spLocks noChangeShapeType="1"/>
          </p:cNvSpPr>
          <p:nvPr/>
        </p:nvSpPr>
        <p:spPr bwMode="auto">
          <a:xfrm>
            <a:off x="5745814" y="1346915"/>
            <a:ext cx="336549" cy="0"/>
          </a:xfrm>
          <a:prstGeom prst="line">
            <a:avLst/>
          </a:prstGeom>
          <a:noFill/>
          <a:ln w="38100">
            <a:solidFill>
              <a:srgbClr val="00B05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b="0" i="0" u="none" strike="noStrike" kern="1200" cap="none" spc="0" normalizeH="0" baseline="0" noProof="0" dirty="0">
              <a:ln>
                <a:noFill/>
              </a:ln>
              <a:solidFill>
                <a:srgbClr val="000000"/>
              </a:solidFill>
              <a:effectLst/>
              <a:uLnTx/>
              <a:uFillTx/>
              <a:latin typeface="VIC" panose="00000500000000000000" pitchFamily="2" charset="0"/>
            </a:endParaRPr>
          </a:p>
        </p:txBody>
      </p:sp>
      <p:sp>
        <p:nvSpPr>
          <p:cNvPr id="120" name="Line 57">
            <a:extLst>
              <a:ext uri="{FF2B5EF4-FFF2-40B4-BE49-F238E27FC236}">
                <a16:creationId xmlns:a16="http://schemas.microsoft.com/office/drawing/2014/main" id="{12C6B1C9-5BC1-4CE2-BB02-DBCADB68CDBD}"/>
              </a:ext>
            </a:extLst>
          </p:cNvPr>
          <p:cNvSpPr>
            <a:spLocks noChangeShapeType="1"/>
          </p:cNvSpPr>
          <p:nvPr/>
        </p:nvSpPr>
        <p:spPr bwMode="auto">
          <a:xfrm>
            <a:off x="5750140" y="968267"/>
            <a:ext cx="336549" cy="0"/>
          </a:xfrm>
          <a:prstGeom prst="line">
            <a:avLst/>
          </a:prstGeom>
          <a:noFill/>
          <a:ln w="38100">
            <a:solidFill>
              <a:srgbClr val="7030A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17" tIns="60913" rIns="121817" bIns="60913"/>
          <a:lstStyle/>
          <a:p>
            <a:pPr marL="0" marR="0" lvl="0" indent="0" algn="l" defTabSz="1218143" rtl="0" eaLnBrk="1" fontAlgn="base" latinLnBrk="0" hangingPunct="1">
              <a:lnSpc>
                <a:spcPct val="100000"/>
              </a:lnSpc>
              <a:spcBef>
                <a:spcPct val="0"/>
              </a:spcBef>
              <a:spcAft>
                <a:spcPct val="0"/>
              </a:spcAft>
              <a:buClrTx/>
              <a:buSzTx/>
              <a:buFontTx/>
              <a:buNone/>
              <a:tabLst/>
              <a:defRPr/>
            </a:pPr>
            <a:endParaRPr kumimoji="0" lang="en-AU" b="0" i="0" u="none" strike="noStrike" kern="1200" cap="none" spc="0" normalizeH="0" baseline="0" noProof="0">
              <a:ln>
                <a:noFill/>
              </a:ln>
              <a:solidFill>
                <a:srgbClr val="000000"/>
              </a:solidFill>
              <a:effectLst/>
              <a:uLnTx/>
              <a:uFillTx/>
              <a:latin typeface="VIC" panose="00000500000000000000" pitchFamily="2" charset="0"/>
            </a:endParaRPr>
          </a:p>
        </p:txBody>
      </p:sp>
      <p:sp>
        <p:nvSpPr>
          <p:cNvPr id="121" name="Oval 120">
            <a:extLst>
              <a:ext uri="{FF2B5EF4-FFF2-40B4-BE49-F238E27FC236}">
                <a16:creationId xmlns:a16="http://schemas.microsoft.com/office/drawing/2014/main" id="{F740EE3D-916D-4A5B-BA05-94C618729FC5}"/>
              </a:ext>
            </a:extLst>
          </p:cNvPr>
          <p:cNvSpPr/>
          <p:nvPr/>
        </p:nvSpPr>
        <p:spPr>
          <a:xfrm>
            <a:off x="5974363" y="1462281"/>
            <a:ext cx="108000" cy="108000"/>
          </a:xfrm>
          <a:prstGeom prst="ellipse">
            <a:avLst/>
          </a:prstGeom>
          <a:solidFill>
            <a:srgbClr val="FFCC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VIC" panose="00000500000000000000" pitchFamily="2" charset="0"/>
            </a:endParaRPr>
          </a:p>
        </p:txBody>
      </p:sp>
      <p:sp>
        <p:nvSpPr>
          <p:cNvPr id="122" name="Oval 121">
            <a:extLst>
              <a:ext uri="{FF2B5EF4-FFF2-40B4-BE49-F238E27FC236}">
                <a16:creationId xmlns:a16="http://schemas.microsoft.com/office/drawing/2014/main" id="{65DC7D9C-2F52-4EB1-9FD6-F7EA04519613}"/>
              </a:ext>
            </a:extLst>
          </p:cNvPr>
          <p:cNvSpPr/>
          <p:nvPr/>
        </p:nvSpPr>
        <p:spPr>
          <a:xfrm>
            <a:off x="5975394" y="1656004"/>
            <a:ext cx="108000" cy="108000"/>
          </a:xfrm>
          <a:prstGeom prst="ellipse">
            <a:avLst/>
          </a:prstGeom>
          <a:solidFill>
            <a:srgbClr val="92D05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VIC" panose="00000500000000000000" pitchFamily="2" charset="0"/>
            </a:endParaRPr>
          </a:p>
        </p:txBody>
      </p:sp>
      <p:sp>
        <p:nvSpPr>
          <p:cNvPr id="8" name="Freeform: Shape 7">
            <a:extLst>
              <a:ext uri="{FF2B5EF4-FFF2-40B4-BE49-F238E27FC236}">
                <a16:creationId xmlns:a16="http://schemas.microsoft.com/office/drawing/2014/main" id="{CFFB5930-9161-4346-9DF2-888E31418684}"/>
              </a:ext>
            </a:extLst>
          </p:cNvPr>
          <p:cNvSpPr/>
          <p:nvPr/>
        </p:nvSpPr>
        <p:spPr>
          <a:xfrm>
            <a:off x="3927676" y="430388"/>
            <a:ext cx="719238" cy="1872301"/>
          </a:xfrm>
          <a:custGeom>
            <a:avLst/>
            <a:gdLst>
              <a:gd name="connsiteX0" fmla="*/ 17418 w 1097280"/>
              <a:gd name="connsiteY0" fmla="*/ 2856412 h 2856412"/>
              <a:gd name="connsiteX1" fmla="*/ 1097280 w 1097280"/>
              <a:gd name="connsiteY1" fmla="*/ 1776550 h 2856412"/>
              <a:gd name="connsiteX2" fmla="*/ 1097280 w 1097280"/>
              <a:gd name="connsiteY2" fmla="*/ 1097280 h 2856412"/>
              <a:gd name="connsiteX3" fmla="*/ 0 w 1097280"/>
              <a:gd name="connsiteY3" fmla="*/ 0 h 2856412"/>
            </a:gdLst>
            <a:ahLst/>
            <a:cxnLst>
              <a:cxn ang="0">
                <a:pos x="connsiteX0" y="connsiteY0"/>
              </a:cxn>
              <a:cxn ang="0">
                <a:pos x="connsiteX1" y="connsiteY1"/>
              </a:cxn>
              <a:cxn ang="0">
                <a:pos x="connsiteX2" y="connsiteY2"/>
              </a:cxn>
              <a:cxn ang="0">
                <a:pos x="connsiteX3" y="connsiteY3"/>
              </a:cxn>
            </a:cxnLst>
            <a:rect l="l" t="t" r="r" b="b"/>
            <a:pathLst>
              <a:path w="1097280" h="2856412">
                <a:moveTo>
                  <a:pt x="17418" y="2856412"/>
                </a:moveTo>
                <a:lnTo>
                  <a:pt x="1097280" y="1776550"/>
                </a:lnTo>
                <a:lnTo>
                  <a:pt x="1097280" y="1097280"/>
                </a:lnTo>
                <a:lnTo>
                  <a:pt x="0" y="0"/>
                </a:lnTo>
              </a:path>
            </a:pathLst>
          </a:custGeom>
          <a:noFill/>
          <a:ln w="381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40" name="TextBox 39">
            <a:extLst>
              <a:ext uri="{FF2B5EF4-FFF2-40B4-BE49-F238E27FC236}">
                <a16:creationId xmlns:a16="http://schemas.microsoft.com/office/drawing/2014/main" id="{525EF2E0-0FCF-42AD-B4BA-8D36FFBF2258}"/>
              </a:ext>
            </a:extLst>
          </p:cNvPr>
          <p:cNvSpPr txBox="1"/>
          <p:nvPr/>
        </p:nvSpPr>
        <p:spPr>
          <a:xfrm>
            <a:off x="4385166" y="1777188"/>
            <a:ext cx="90940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Korong Vale</a:t>
            </a:r>
          </a:p>
        </p:txBody>
      </p:sp>
      <p:sp>
        <p:nvSpPr>
          <p:cNvPr id="64" name="TextBox 63">
            <a:extLst>
              <a:ext uri="{FF2B5EF4-FFF2-40B4-BE49-F238E27FC236}">
                <a16:creationId xmlns:a16="http://schemas.microsoft.com/office/drawing/2014/main" id="{2EB312C8-7CEA-48CE-903F-EDA196016D37}"/>
              </a:ext>
            </a:extLst>
          </p:cNvPr>
          <p:cNvSpPr txBox="1"/>
          <p:nvPr/>
        </p:nvSpPr>
        <p:spPr>
          <a:xfrm>
            <a:off x="4668163" y="1493617"/>
            <a:ext cx="54720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Boort</a:t>
            </a:r>
          </a:p>
        </p:txBody>
      </p:sp>
      <p:sp>
        <p:nvSpPr>
          <p:cNvPr id="66" name="TextBox 65">
            <a:extLst>
              <a:ext uri="{FF2B5EF4-FFF2-40B4-BE49-F238E27FC236}">
                <a16:creationId xmlns:a16="http://schemas.microsoft.com/office/drawing/2014/main" id="{1C1C8737-297C-42C2-A64A-81A85F0F5DCE}"/>
              </a:ext>
            </a:extLst>
          </p:cNvPr>
          <p:cNvSpPr txBox="1"/>
          <p:nvPr/>
        </p:nvSpPr>
        <p:spPr>
          <a:xfrm>
            <a:off x="4269262" y="658066"/>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Ultima</a:t>
            </a:r>
          </a:p>
        </p:txBody>
      </p:sp>
      <p:sp>
        <p:nvSpPr>
          <p:cNvPr id="67" name="Oval 66">
            <a:extLst>
              <a:ext uri="{FF2B5EF4-FFF2-40B4-BE49-F238E27FC236}">
                <a16:creationId xmlns:a16="http://schemas.microsoft.com/office/drawing/2014/main" id="{245CF3D0-1576-4EEF-9599-E7695692E720}"/>
              </a:ext>
            </a:extLst>
          </p:cNvPr>
          <p:cNvSpPr/>
          <p:nvPr/>
        </p:nvSpPr>
        <p:spPr>
          <a:xfrm>
            <a:off x="3876415" y="37297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8" name="TextBox 67">
            <a:extLst>
              <a:ext uri="{FF2B5EF4-FFF2-40B4-BE49-F238E27FC236}">
                <a16:creationId xmlns:a16="http://schemas.microsoft.com/office/drawing/2014/main" id="{D099A781-E686-4BE6-86C5-0CE72BA07C90}"/>
              </a:ext>
            </a:extLst>
          </p:cNvPr>
          <p:cNvSpPr txBox="1"/>
          <p:nvPr/>
        </p:nvSpPr>
        <p:spPr>
          <a:xfrm>
            <a:off x="3947480" y="329965"/>
            <a:ext cx="97748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Manangatang</a:t>
            </a:r>
          </a:p>
        </p:txBody>
      </p:sp>
      <p:sp>
        <p:nvSpPr>
          <p:cNvPr id="39" name="Oval 38">
            <a:extLst>
              <a:ext uri="{FF2B5EF4-FFF2-40B4-BE49-F238E27FC236}">
                <a16:creationId xmlns:a16="http://schemas.microsoft.com/office/drawing/2014/main" id="{CBD75D12-55DC-4D11-B1CB-85641F8B3254}"/>
              </a:ext>
            </a:extLst>
          </p:cNvPr>
          <p:cNvSpPr/>
          <p:nvPr/>
        </p:nvSpPr>
        <p:spPr>
          <a:xfrm>
            <a:off x="4330209" y="1806506"/>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1" name="Oval 60">
            <a:extLst>
              <a:ext uri="{FF2B5EF4-FFF2-40B4-BE49-F238E27FC236}">
                <a16:creationId xmlns:a16="http://schemas.microsoft.com/office/drawing/2014/main" id="{DACBF962-78C5-463B-8633-12ADCDE85562}"/>
              </a:ext>
            </a:extLst>
          </p:cNvPr>
          <p:cNvSpPr/>
          <p:nvPr/>
        </p:nvSpPr>
        <p:spPr>
          <a:xfrm>
            <a:off x="3990397" y="1468838"/>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2" name="TextBox 61">
            <a:extLst>
              <a:ext uri="{FF2B5EF4-FFF2-40B4-BE49-F238E27FC236}">
                <a16:creationId xmlns:a16="http://schemas.microsoft.com/office/drawing/2014/main" id="{88BC85F5-2259-42C1-9C53-3B30008E93D3}"/>
              </a:ext>
            </a:extLst>
          </p:cNvPr>
          <p:cNvSpPr txBox="1"/>
          <p:nvPr/>
        </p:nvSpPr>
        <p:spPr>
          <a:xfrm>
            <a:off x="4026070" y="1378801"/>
            <a:ext cx="74777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Charlton</a:t>
            </a:r>
          </a:p>
        </p:txBody>
      </p:sp>
      <p:sp>
        <p:nvSpPr>
          <p:cNvPr id="63" name="Oval 62">
            <a:extLst>
              <a:ext uri="{FF2B5EF4-FFF2-40B4-BE49-F238E27FC236}">
                <a16:creationId xmlns:a16="http://schemas.microsoft.com/office/drawing/2014/main" id="{C9676ABC-BCC0-40BC-B5EF-138987631FD5}"/>
              </a:ext>
            </a:extLst>
          </p:cNvPr>
          <p:cNvSpPr/>
          <p:nvPr/>
        </p:nvSpPr>
        <p:spPr>
          <a:xfrm>
            <a:off x="4597099" y="1536630"/>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65" name="Oval 64">
            <a:extLst>
              <a:ext uri="{FF2B5EF4-FFF2-40B4-BE49-F238E27FC236}">
                <a16:creationId xmlns:a16="http://schemas.microsoft.com/office/drawing/2014/main" id="{03D2D2D6-E933-424B-BC31-3EBCA90CB4BB}"/>
              </a:ext>
            </a:extLst>
          </p:cNvPr>
          <p:cNvSpPr/>
          <p:nvPr/>
        </p:nvSpPr>
        <p:spPr>
          <a:xfrm>
            <a:off x="4198198" y="701078"/>
            <a:ext cx="94388" cy="94388"/>
          </a:xfrm>
          <a:prstGeom prst="ellipse">
            <a:avLst/>
          </a:prstGeom>
          <a:solidFill>
            <a:srgbClr val="92D050"/>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84" name="Oval 83">
            <a:extLst>
              <a:ext uri="{FF2B5EF4-FFF2-40B4-BE49-F238E27FC236}">
                <a16:creationId xmlns:a16="http://schemas.microsoft.com/office/drawing/2014/main" id="{C3E25C34-657E-453E-A5DE-5A099785F859}"/>
              </a:ext>
            </a:extLst>
          </p:cNvPr>
          <p:cNvSpPr/>
          <p:nvPr/>
        </p:nvSpPr>
        <p:spPr>
          <a:xfrm>
            <a:off x="4593917" y="1086199"/>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0" name="Oval 19">
            <a:extLst>
              <a:ext uri="{FF2B5EF4-FFF2-40B4-BE49-F238E27FC236}">
                <a16:creationId xmlns:a16="http://schemas.microsoft.com/office/drawing/2014/main" id="{6C218851-D59D-47A7-BEDF-9E4D2C13881B}"/>
              </a:ext>
            </a:extLst>
          </p:cNvPr>
          <p:cNvSpPr/>
          <p:nvPr/>
        </p:nvSpPr>
        <p:spPr>
          <a:xfrm>
            <a:off x="4102909" y="2461175"/>
            <a:ext cx="94388" cy="94388"/>
          </a:xfrm>
          <a:prstGeom prst="ellipse">
            <a:avLst/>
          </a:prstGeom>
          <a:solidFill>
            <a:srgbClr val="FFFFFF"/>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21" name="Oval 20">
            <a:extLst>
              <a:ext uri="{FF2B5EF4-FFF2-40B4-BE49-F238E27FC236}">
                <a16:creationId xmlns:a16="http://schemas.microsoft.com/office/drawing/2014/main" id="{608CA952-87C5-45C2-8A04-F9C8C7523F4B}"/>
              </a:ext>
            </a:extLst>
          </p:cNvPr>
          <p:cNvSpPr/>
          <p:nvPr/>
        </p:nvSpPr>
        <p:spPr>
          <a:xfrm>
            <a:off x="3887890" y="2256611"/>
            <a:ext cx="94388" cy="94388"/>
          </a:xfrm>
          <a:prstGeom prst="ellipse">
            <a:avLst/>
          </a:prstGeom>
          <a:solidFill>
            <a:srgbClr val="FFD100">
              <a:lumMod val="60000"/>
              <a:lumOff val="40000"/>
            </a:srgbClr>
          </a:solidFill>
          <a:ln w="19050" cap="flat" cmpd="sng" algn="ctr">
            <a:solidFill>
              <a:srgbClr val="FFFFFF">
                <a:lumMod val="50000"/>
              </a:srgbClr>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0" cap="none" spc="0" normalizeH="0" baseline="0" noProof="0" dirty="0">
              <a:ln>
                <a:noFill/>
              </a:ln>
              <a:solidFill>
                <a:srgbClr val="FFFFFF"/>
              </a:solidFill>
              <a:effectLst/>
              <a:uLnTx/>
              <a:uFillTx/>
              <a:latin typeface="VIC" panose="00000500000000000000" pitchFamily="2" charset="0"/>
            </a:endParaRPr>
          </a:p>
        </p:txBody>
      </p:sp>
      <p:sp>
        <p:nvSpPr>
          <p:cNvPr id="95" name="Oval 94">
            <a:extLst>
              <a:ext uri="{FF2B5EF4-FFF2-40B4-BE49-F238E27FC236}">
                <a16:creationId xmlns:a16="http://schemas.microsoft.com/office/drawing/2014/main" id="{3E5DC1E6-0EE4-4C9B-A00D-CE74CBEE08B0}"/>
              </a:ext>
            </a:extLst>
          </p:cNvPr>
          <p:cNvSpPr/>
          <p:nvPr/>
        </p:nvSpPr>
        <p:spPr>
          <a:xfrm>
            <a:off x="4592943" y="296334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8" name="Oval 97">
            <a:extLst>
              <a:ext uri="{FF2B5EF4-FFF2-40B4-BE49-F238E27FC236}">
                <a16:creationId xmlns:a16="http://schemas.microsoft.com/office/drawing/2014/main" id="{FED94C69-D28B-44CF-82CF-874956F81DA8}"/>
              </a:ext>
            </a:extLst>
          </p:cNvPr>
          <p:cNvSpPr/>
          <p:nvPr/>
        </p:nvSpPr>
        <p:spPr>
          <a:xfrm>
            <a:off x="4517074" y="2871781"/>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99" name="TextBox 98">
            <a:extLst>
              <a:ext uri="{FF2B5EF4-FFF2-40B4-BE49-F238E27FC236}">
                <a16:creationId xmlns:a16="http://schemas.microsoft.com/office/drawing/2014/main" id="{0BC91E66-5D85-4743-AF22-A5B3C8DF90DE}"/>
              </a:ext>
            </a:extLst>
          </p:cNvPr>
          <p:cNvSpPr txBox="1"/>
          <p:nvPr/>
        </p:nvSpPr>
        <p:spPr>
          <a:xfrm>
            <a:off x="4555362" y="2778832"/>
            <a:ext cx="73920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Ballarat</a:t>
            </a:r>
          </a:p>
        </p:txBody>
      </p:sp>
      <p:sp>
        <p:nvSpPr>
          <p:cNvPr id="102" name="Oval 101">
            <a:extLst>
              <a:ext uri="{FF2B5EF4-FFF2-40B4-BE49-F238E27FC236}">
                <a16:creationId xmlns:a16="http://schemas.microsoft.com/office/drawing/2014/main" id="{0E0A5D81-1D9C-4A23-AED5-22314643FC11}"/>
              </a:ext>
            </a:extLst>
          </p:cNvPr>
          <p:cNvSpPr/>
          <p:nvPr/>
        </p:nvSpPr>
        <p:spPr>
          <a:xfrm>
            <a:off x="3680439" y="386343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2" name="Freeform: Shape 1">
            <a:extLst>
              <a:ext uri="{FF2B5EF4-FFF2-40B4-BE49-F238E27FC236}">
                <a16:creationId xmlns:a16="http://schemas.microsoft.com/office/drawing/2014/main" id="{7D4F7E64-B7BC-41AF-86DE-6B9413C1FB22}"/>
              </a:ext>
            </a:extLst>
          </p:cNvPr>
          <p:cNvSpPr/>
          <p:nvPr/>
        </p:nvSpPr>
        <p:spPr>
          <a:xfrm>
            <a:off x="3991331" y="3853367"/>
            <a:ext cx="1601586" cy="310342"/>
          </a:xfrm>
          <a:custGeom>
            <a:avLst/>
            <a:gdLst>
              <a:gd name="connsiteX0" fmla="*/ 0 w 1601586"/>
              <a:gd name="connsiteY0" fmla="*/ 310342 h 310342"/>
              <a:gd name="connsiteX1" fmla="*/ 310342 w 1601586"/>
              <a:gd name="connsiteY1" fmla="*/ 0 h 310342"/>
              <a:gd name="connsiteX2" fmla="*/ 1601586 w 1601586"/>
              <a:gd name="connsiteY2" fmla="*/ 0 h 310342"/>
            </a:gdLst>
            <a:ahLst/>
            <a:cxnLst>
              <a:cxn ang="0">
                <a:pos x="connsiteX0" y="connsiteY0"/>
              </a:cxn>
              <a:cxn ang="0">
                <a:pos x="connsiteX1" y="connsiteY1"/>
              </a:cxn>
              <a:cxn ang="0">
                <a:pos x="connsiteX2" y="connsiteY2"/>
              </a:cxn>
            </a:cxnLst>
            <a:rect l="l" t="t" r="r" b="b"/>
            <a:pathLst>
              <a:path w="1601586" h="310342">
                <a:moveTo>
                  <a:pt x="0" y="310342"/>
                </a:moveTo>
                <a:lnTo>
                  <a:pt x="310342" y="0"/>
                </a:lnTo>
                <a:lnTo>
                  <a:pt x="1601586" y="0"/>
                </a:lnTo>
              </a:path>
            </a:pathLst>
          </a:custGeom>
          <a:noFill/>
          <a:ln w="38100" cap="flat" cmpd="sng" algn="ctr">
            <a:solidFill>
              <a:srgbClr val="00B0F0"/>
            </a:solidFill>
            <a:prstDash val="solid"/>
            <a:miter lim="800000"/>
          </a:ln>
          <a:effectLst/>
        </p:spPr>
        <p:txBody>
          <a:bodyPr rtlCol="0" anchor="ctr"/>
          <a:lstStyle/>
          <a:p>
            <a:pPr algn="ctr"/>
            <a:endParaRPr lang="en-AU" sz="1400">
              <a:latin typeface="VIC" panose="00000500000000000000" pitchFamily="2" charset="0"/>
            </a:endParaRPr>
          </a:p>
        </p:txBody>
      </p:sp>
      <p:sp>
        <p:nvSpPr>
          <p:cNvPr id="108" name="Oval 107">
            <a:extLst>
              <a:ext uri="{FF2B5EF4-FFF2-40B4-BE49-F238E27FC236}">
                <a16:creationId xmlns:a16="http://schemas.microsoft.com/office/drawing/2014/main" id="{BBB63BFC-96AC-4FCA-BAB2-13FC6E6F5791}"/>
              </a:ext>
            </a:extLst>
          </p:cNvPr>
          <p:cNvSpPr/>
          <p:nvPr/>
        </p:nvSpPr>
        <p:spPr>
          <a:xfrm>
            <a:off x="3935357" y="4113318"/>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124" name="TextBox 123">
            <a:extLst>
              <a:ext uri="{FF2B5EF4-FFF2-40B4-BE49-F238E27FC236}">
                <a16:creationId xmlns:a16="http://schemas.microsoft.com/office/drawing/2014/main" id="{58AC8226-573B-4D05-8C17-5875C82020BA}"/>
              </a:ext>
            </a:extLst>
          </p:cNvPr>
          <p:cNvSpPr txBox="1"/>
          <p:nvPr/>
        </p:nvSpPr>
        <p:spPr>
          <a:xfrm>
            <a:off x="5112475" y="3854536"/>
            <a:ext cx="51664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srgbClr val="000000"/>
                </a:solidFill>
                <a:effectLst/>
                <a:uLnTx/>
                <a:uFillTx/>
                <a:latin typeface="VIC" panose="00000500000000000000" pitchFamily="2" charset="0"/>
                <a:cs typeface="Calibri" panose="020F0502020204030204" pitchFamily="34" charset="0"/>
              </a:rPr>
              <a:t>Dynon</a:t>
            </a:r>
          </a:p>
        </p:txBody>
      </p:sp>
      <p:sp>
        <p:nvSpPr>
          <p:cNvPr id="125" name="Oval 124">
            <a:extLst>
              <a:ext uri="{FF2B5EF4-FFF2-40B4-BE49-F238E27FC236}">
                <a16:creationId xmlns:a16="http://schemas.microsoft.com/office/drawing/2014/main" id="{DD57C37C-97D9-480E-9ADA-A00B91AA7A63}"/>
              </a:ext>
            </a:extLst>
          </p:cNvPr>
          <p:cNvSpPr/>
          <p:nvPr/>
        </p:nvSpPr>
        <p:spPr>
          <a:xfrm>
            <a:off x="5524480" y="380544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126" name="Oval 125">
            <a:extLst>
              <a:ext uri="{FF2B5EF4-FFF2-40B4-BE49-F238E27FC236}">
                <a16:creationId xmlns:a16="http://schemas.microsoft.com/office/drawing/2014/main" id="{EC0DF44F-3961-46FA-95E7-EDC4DEADEAF4}"/>
              </a:ext>
            </a:extLst>
          </p:cNvPr>
          <p:cNvSpPr/>
          <p:nvPr/>
        </p:nvSpPr>
        <p:spPr>
          <a:xfrm>
            <a:off x="5761354" y="4038953"/>
            <a:ext cx="95847" cy="95847"/>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00" b="0" i="0" u="none" strike="noStrike" kern="1200" cap="none" spc="0" normalizeH="0" baseline="0" noProof="0" dirty="0">
              <a:ln>
                <a:noFill/>
              </a:ln>
              <a:solidFill>
                <a:srgbClr val="FFFFFF"/>
              </a:solidFill>
              <a:effectLst/>
              <a:uLnTx/>
              <a:uFillTx/>
              <a:latin typeface="VIC" panose="00000500000000000000" pitchFamily="2" charset="0"/>
            </a:endParaRPr>
          </a:p>
        </p:txBody>
      </p:sp>
      <p:sp>
        <p:nvSpPr>
          <p:cNvPr id="127" name="TextBox 126">
            <a:extLst>
              <a:ext uri="{FF2B5EF4-FFF2-40B4-BE49-F238E27FC236}">
                <a16:creationId xmlns:a16="http://schemas.microsoft.com/office/drawing/2014/main" id="{537EB08B-A334-410A-AF81-1C93EB7008EF}"/>
              </a:ext>
            </a:extLst>
          </p:cNvPr>
          <p:cNvSpPr txBox="1"/>
          <p:nvPr/>
        </p:nvSpPr>
        <p:spPr>
          <a:xfrm>
            <a:off x="5834167" y="3979155"/>
            <a:ext cx="1136002"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Victoria Dock</a:t>
            </a:r>
          </a:p>
        </p:txBody>
      </p:sp>
      <p:sp>
        <p:nvSpPr>
          <p:cNvPr id="128" name="Arrow: Right 127">
            <a:extLst>
              <a:ext uri="{FF2B5EF4-FFF2-40B4-BE49-F238E27FC236}">
                <a16:creationId xmlns:a16="http://schemas.microsoft.com/office/drawing/2014/main" id="{E6C04CA8-28F8-4085-916D-FAE65E9AF745}"/>
              </a:ext>
            </a:extLst>
          </p:cNvPr>
          <p:cNvSpPr/>
          <p:nvPr/>
        </p:nvSpPr>
        <p:spPr>
          <a:xfrm rot="8140063">
            <a:off x="4298723" y="3130406"/>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29" name="Arrow: Right 128">
            <a:extLst>
              <a:ext uri="{FF2B5EF4-FFF2-40B4-BE49-F238E27FC236}">
                <a16:creationId xmlns:a16="http://schemas.microsoft.com/office/drawing/2014/main" id="{F438C7BE-1EA4-4D60-9082-5447C3991E45}"/>
              </a:ext>
            </a:extLst>
          </p:cNvPr>
          <p:cNvSpPr/>
          <p:nvPr/>
        </p:nvSpPr>
        <p:spPr>
          <a:xfrm rot="2586177">
            <a:off x="4310660" y="891449"/>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0" name="Arrow: Right 129">
            <a:extLst>
              <a:ext uri="{FF2B5EF4-FFF2-40B4-BE49-F238E27FC236}">
                <a16:creationId xmlns:a16="http://schemas.microsoft.com/office/drawing/2014/main" id="{EA5A3B10-14F7-45FC-A27A-1E79718E0CC3}"/>
              </a:ext>
            </a:extLst>
          </p:cNvPr>
          <p:cNvSpPr/>
          <p:nvPr/>
        </p:nvSpPr>
        <p:spPr>
          <a:xfrm rot="2586177">
            <a:off x="4207991" y="2642213"/>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1" name="Arrow: Right 130">
            <a:extLst>
              <a:ext uri="{FF2B5EF4-FFF2-40B4-BE49-F238E27FC236}">
                <a16:creationId xmlns:a16="http://schemas.microsoft.com/office/drawing/2014/main" id="{D6D5D9AE-6934-4212-AB7A-8D1BC1FC0A16}"/>
              </a:ext>
            </a:extLst>
          </p:cNvPr>
          <p:cNvSpPr/>
          <p:nvPr/>
        </p:nvSpPr>
        <p:spPr>
          <a:xfrm rot="8078113">
            <a:off x="4064255" y="1972474"/>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2" name="Arrow: Right 131">
            <a:extLst>
              <a:ext uri="{FF2B5EF4-FFF2-40B4-BE49-F238E27FC236}">
                <a16:creationId xmlns:a16="http://schemas.microsoft.com/office/drawing/2014/main" id="{D4F943B6-CC4C-4A2F-837E-0949A8F491F9}"/>
              </a:ext>
            </a:extLst>
          </p:cNvPr>
          <p:cNvSpPr/>
          <p:nvPr/>
        </p:nvSpPr>
        <p:spPr>
          <a:xfrm rot="2713920">
            <a:off x="5606952" y="3910434"/>
            <a:ext cx="170074"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3" name="Arrow: Right 132">
            <a:extLst>
              <a:ext uri="{FF2B5EF4-FFF2-40B4-BE49-F238E27FC236}">
                <a16:creationId xmlns:a16="http://schemas.microsoft.com/office/drawing/2014/main" id="{C215A60A-D931-4DEB-95AB-2B4252A05075}"/>
              </a:ext>
            </a:extLst>
          </p:cNvPr>
          <p:cNvSpPr/>
          <p:nvPr/>
        </p:nvSpPr>
        <p:spPr>
          <a:xfrm rot="18919948">
            <a:off x="4017147" y="3936631"/>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4" name="Arrow: Right 133">
            <a:extLst>
              <a:ext uri="{FF2B5EF4-FFF2-40B4-BE49-F238E27FC236}">
                <a16:creationId xmlns:a16="http://schemas.microsoft.com/office/drawing/2014/main" id="{43B5E420-A87A-45EE-89F2-A22C054FBAB4}"/>
              </a:ext>
            </a:extLst>
          </p:cNvPr>
          <p:cNvSpPr/>
          <p:nvPr/>
        </p:nvSpPr>
        <p:spPr>
          <a:xfrm>
            <a:off x="4729595" y="3795886"/>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6" name="Arrow: Right 135">
            <a:extLst>
              <a:ext uri="{FF2B5EF4-FFF2-40B4-BE49-F238E27FC236}">
                <a16:creationId xmlns:a16="http://schemas.microsoft.com/office/drawing/2014/main" id="{10D9580A-A20F-4384-A49B-5B8B1CFE1D21}"/>
              </a:ext>
            </a:extLst>
          </p:cNvPr>
          <p:cNvSpPr/>
          <p:nvPr/>
        </p:nvSpPr>
        <p:spPr>
          <a:xfrm rot="2713920">
            <a:off x="3763676" y="3970937"/>
            <a:ext cx="170074"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7" name="Arrow: Right 136">
            <a:extLst>
              <a:ext uri="{FF2B5EF4-FFF2-40B4-BE49-F238E27FC236}">
                <a16:creationId xmlns:a16="http://schemas.microsoft.com/office/drawing/2014/main" id="{C1957925-790F-438C-B2E9-88C259125478}"/>
              </a:ext>
            </a:extLst>
          </p:cNvPr>
          <p:cNvSpPr/>
          <p:nvPr/>
        </p:nvSpPr>
        <p:spPr>
          <a:xfrm rot="2713920">
            <a:off x="3952554" y="2341952"/>
            <a:ext cx="170074"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8" name="Arrow: Right 137">
            <a:extLst>
              <a:ext uri="{FF2B5EF4-FFF2-40B4-BE49-F238E27FC236}">
                <a16:creationId xmlns:a16="http://schemas.microsoft.com/office/drawing/2014/main" id="{A3A08CE4-BD4B-40FE-9635-050493E1EF56}"/>
              </a:ext>
            </a:extLst>
          </p:cNvPr>
          <p:cNvSpPr/>
          <p:nvPr/>
        </p:nvSpPr>
        <p:spPr>
          <a:xfrm rot="5400000">
            <a:off x="4502614" y="1291329"/>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39" name="Arrow: Right 138">
            <a:extLst>
              <a:ext uri="{FF2B5EF4-FFF2-40B4-BE49-F238E27FC236}">
                <a16:creationId xmlns:a16="http://schemas.microsoft.com/office/drawing/2014/main" id="{F289A0C5-EF7E-425D-A1B9-9311BA82D3C2}"/>
              </a:ext>
            </a:extLst>
          </p:cNvPr>
          <p:cNvSpPr/>
          <p:nvPr/>
        </p:nvSpPr>
        <p:spPr>
          <a:xfrm rot="8140063">
            <a:off x="3927954" y="3506449"/>
            <a:ext cx="285353" cy="128688"/>
          </a:xfrm>
          <a:prstGeom prst="rightArrow">
            <a:avLst/>
          </a:prstGeom>
          <a:noFill/>
          <a:ln w="38100" cap="flat" cmpd="sng" algn="ctr">
            <a:solidFill>
              <a:schemeClr val="accent2"/>
            </a:solidFill>
            <a:prstDash val="solid"/>
            <a:miter lim="800000"/>
          </a:ln>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AU" sz="600" b="0" i="0" u="none" strike="noStrike" kern="1200" cap="none" spc="0" normalizeH="0" baseline="0" noProof="0" dirty="0">
              <a:ln>
                <a:noFill/>
              </a:ln>
              <a:solidFill>
                <a:prstClr val="black"/>
              </a:solidFill>
              <a:effectLst/>
              <a:uLnTx/>
              <a:uFillTx/>
              <a:latin typeface="VIC" panose="00000500000000000000" pitchFamily="2" charset="0"/>
            </a:endParaRPr>
          </a:p>
        </p:txBody>
      </p:sp>
      <p:sp>
        <p:nvSpPr>
          <p:cNvPr id="140" name="Title 9">
            <a:extLst>
              <a:ext uri="{FF2B5EF4-FFF2-40B4-BE49-F238E27FC236}">
                <a16:creationId xmlns:a16="http://schemas.microsoft.com/office/drawing/2014/main" id="{8A025CD7-FBB3-493C-A2F7-DAE580DAA255}"/>
              </a:ext>
            </a:extLst>
          </p:cNvPr>
          <p:cNvSpPr txBox="1">
            <a:spLocks/>
          </p:cNvSpPr>
          <p:nvPr/>
        </p:nvSpPr>
        <p:spPr>
          <a:xfrm>
            <a:off x="406349" y="3961094"/>
            <a:ext cx="2294460" cy="64793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1800" kern="1200">
                <a:solidFill>
                  <a:srgbClr val="13A2A6"/>
                </a:solidFill>
                <a:latin typeface="+mj-lt"/>
                <a:ea typeface="+mj-ea"/>
                <a:cs typeface="+mj-cs"/>
              </a:defRPr>
            </a:lvl1pPr>
          </a:lstStyle>
          <a:p>
            <a:r>
              <a:rPr lang="en-AU" sz="2400" b="1" dirty="0">
                <a:latin typeface="VIC" panose="00000500000000000000" pitchFamily="2" charset="0"/>
                <a:cs typeface="Arial" panose="020B0604020202020204" pitchFamily="34" charset="0"/>
              </a:rPr>
              <a:t>A rail freight success story</a:t>
            </a:r>
          </a:p>
          <a:p>
            <a:pPr lvl="0" defTabSz="914400">
              <a:lnSpc>
                <a:spcPct val="100000"/>
              </a:lnSpc>
              <a:spcBef>
                <a:spcPts val="0"/>
              </a:spcBef>
            </a:pPr>
            <a:r>
              <a:rPr lang="en-AU" sz="1200" dirty="0">
                <a:solidFill>
                  <a:prstClr val="white">
                    <a:lumMod val="50000"/>
                  </a:prstClr>
                </a:solidFill>
                <a:latin typeface="VIC" panose="00000500000000000000" pitchFamily="2" charset="0"/>
                <a:ea typeface="+mn-ea"/>
                <a:cs typeface="Arial" panose="020B0604020202020204" pitchFamily="34" charset="0"/>
              </a:rPr>
              <a:t>Containerised hay from Ultima to Victoria Dock</a:t>
            </a:r>
          </a:p>
        </p:txBody>
      </p:sp>
    </p:spTree>
    <p:extLst>
      <p:ext uri="{BB962C8B-B14F-4D97-AF65-F5344CB8AC3E}">
        <p14:creationId xmlns:p14="http://schemas.microsoft.com/office/powerpoint/2010/main" val="24858750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left)">
                                      <p:cBhvr>
                                        <p:cTn id="7" dur="1000"/>
                                        <p:tgtEl>
                                          <p:spTgt spid="12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up)">
                                      <p:cBhvr>
                                        <p:cTn id="11" dur="1000"/>
                                        <p:tgtEl>
                                          <p:spTgt spid="138"/>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wipe(up)">
                                      <p:cBhvr>
                                        <p:cTn id="15" dur="1000"/>
                                        <p:tgtEl>
                                          <p:spTgt spid="13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wipe(left)">
                                      <p:cBhvr>
                                        <p:cTn id="19" dur="1000"/>
                                        <p:tgtEl>
                                          <p:spTgt spid="137"/>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wipe(left)">
                                      <p:cBhvr>
                                        <p:cTn id="23" dur="1000"/>
                                        <p:tgtEl>
                                          <p:spTgt spid="130"/>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right)">
                                      <p:cBhvr>
                                        <p:cTn id="27" dur="1000"/>
                                        <p:tgtEl>
                                          <p:spTgt spid="128"/>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wipe(right)">
                                      <p:cBhvr>
                                        <p:cTn id="31" dur="1000"/>
                                        <p:tgtEl>
                                          <p:spTgt spid="139"/>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left)">
                                      <p:cBhvr>
                                        <p:cTn id="35" dur="1000"/>
                                        <p:tgtEl>
                                          <p:spTgt spid="136"/>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1000"/>
                                        <p:tgtEl>
                                          <p:spTgt spid="133"/>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1000"/>
                                        <p:tgtEl>
                                          <p:spTgt spid="134"/>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left)">
                                      <p:cBhvr>
                                        <p:cTn id="4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animBg="1"/>
      <p:bldP spid="133" grpId="0" animBg="1"/>
      <p:bldP spid="134" grpId="0" animBg="1"/>
      <p:bldP spid="136" grpId="0" animBg="1"/>
      <p:bldP spid="137" grpId="0" animBg="1"/>
      <p:bldP spid="138" grpId="0" animBg="1"/>
      <p:bldP spid="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0E0288-A595-43D1-8079-C3D1E5A1D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9" y="1339742"/>
            <a:ext cx="4571992" cy="3047995"/>
          </a:xfrm>
          <a:prstGeom prst="rect">
            <a:avLst/>
          </a:prstGeom>
        </p:spPr>
      </p:pic>
      <p:pic>
        <p:nvPicPr>
          <p:cNvPr id="7" name="Picture 6">
            <a:extLst>
              <a:ext uri="{FF2B5EF4-FFF2-40B4-BE49-F238E27FC236}">
                <a16:creationId xmlns:a16="http://schemas.microsoft.com/office/drawing/2014/main" id="{88D96294-2FE0-244B-92B3-716DD4B24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216000" cy="5184000"/>
          </a:xfrm>
          <a:prstGeom prst="rect">
            <a:avLst/>
          </a:prstGeom>
        </p:spPr>
      </p:pic>
      <p:sp>
        <p:nvSpPr>
          <p:cNvPr id="5" name="TextBox 4">
            <a:extLst>
              <a:ext uri="{FF2B5EF4-FFF2-40B4-BE49-F238E27FC236}">
                <a16:creationId xmlns:a16="http://schemas.microsoft.com/office/drawing/2014/main" id="{F89FFD72-7262-4163-B2F0-07973D9800D1}"/>
              </a:ext>
            </a:extLst>
          </p:cNvPr>
          <p:cNvSpPr txBox="1"/>
          <p:nvPr/>
        </p:nvSpPr>
        <p:spPr>
          <a:xfrm>
            <a:off x="323528" y="483518"/>
            <a:ext cx="3636728" cy="830997"/>
          </a:xfrm>
          <a:prstGeom prst="rect">
            <a:avLst/>
          </a:prstGeom>
          <a:noFill/>
        </p:spPr>
        <p:txBody>
          <a:bodyPr wrap="square" rtlCol="0">
            <a:spAutoFit/>
          </a:bodyPr>
          <a:lstStyle/>
          <a:p>
            <a:pPr lvl="0">
              <a:defRPr/>
            </a:pPr>
            <a:r>
              <a:rPr lang="en-AU" sz="2000" dirty="0">
                <a:solidFill>
                  <a:srgbClr val="000000"/>
                </a:solidFill>
                <a:latin typeface="VIC" panose="00000500000000000000" pitchFamily="2" charset="0"/>
                <a:cs typeface="Arial" panose="020B0604020202020204" pitchFamily="34" charset="0"/>
              </a:rPr>
              <a:t>Andrew Newman</a:t>
            </a:r>
          </a:p>
          <a:p>
            <a:pPr lvl="0">
              <a:defRPr/>
            </a:pPr>
            <a:r>
              <a:rPr lang="en-AU" sz="1400" dirty="0">
                <a:solidFill>
                  <a:srgbClr val="FFFFFF">
                    <a:lumMod val="50000"/>
                  </a:srgbClr>
                </a:solidFill>
                <a:latin typeface="VIC" panose="00000500000000000000" pitchFamily="2" charset="0"/>
                <a:cs typeface="Arial" panose="020B0604020202020204" pitchFamily="34" charset="0"/>
              </a:rPr>
              <a:t>Director Freight, Ports and Intermodal</a:t>
            </a:r>
          </a:p>
          <a:p>
            <a:pPr lvl="0">
              <a:defRPr/>
            </a:pPr>
            <a:r>
              <a:rPr lang="en-AU" sz="1400" dirty="0">
                <a:solidFill>
                  <a:srgbClr val="FFFFFF">
                    <a:lumMod val="50000"/>
                  </a:srgbClr>
                </a:solidFill>
                <a:latin typeface="VIC" panose="00000500000000000000" pitchFamily="2" charset="0"/>
                <a:cs typeface="Arial" panose="020B0604020202020204" pitchFamily="34" charset="0"/>
              </a:rPr>
              <a:t>Freight Victoria</a:t>
            </a:r>
          </a:p>
        </p:txBody>
      </p:sp>
    </p:spTree>
    <p:extLst>
      <p:ext uri="{BB962C8B-B14F-4D97-AF65-F5344CB8AC3E}">
        <p14:creationId xmlns:p14="http://schemas.microsoft.com/office/powerpoint/2010/main" val="173599327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DD08-F804-4402-B81A-E7207662382B}"/>
              </a:ext>
            </a:extLst>
          </p:cNvPr>
          <p:cNvSpPr>
            <a:spLocks noGrp="1"/>
          </p:cNvSpPr>
          <p:nvPr>
            <p:ph type="title"/>
          </p:nvPr>
        </p:nvSpPr>
        <p:spPr/>
        <p:txBody>
          <a:bodyPr/>
          <a:lstStyle/>
          <a:p>
            <a:r>
              <a:rPr lang="en-AU" sz="2400" b="1" dirty="0"/>
              <a:t>Delivering integrated transport outcomes </a:t>
            </a:r>
          </a:p>
        </p:txBody>
      </p:sp>
      <p:sp>
        <p:nvSpPr>
          <p:cNvPr id="3" name="Content Placeholder 2">
            <a:extLst>
              <a:ext uri="{FF2B5EF4-FFF2-40B4-BE49-F238E27FC236}">
                <a16:creationId xmlns:a16="http://schemas.microsoft.com/office/drawing/2014/main" id="{55B980FB-1083-443F-9E0C-9ADE4952F63E}"/>
              </a:ext>
            </a:extLst>
          </p:cNvPr>
          <p:cNvSpPr>
            <a:spLocks noGrp="1"/>
          </p:cNvSpPr>
          <p:nvPr>
            <p:ph idx="1"/>
          </p:nvPr>
        </p:nvSpPr>
        <p:spPr>
          <a:xfrm>
            <a:off x="628650" y="1203598"/>
            <a:ext cx="7886700" cy="3364361"/>
          </a:xfrm>
        </p:spPr>
        <p:txBody>
          <a:bodyPr vert="horz" lIns="68580" tIns="34290" rIns="68580" bIns="34290" rtlCol="0" anchor="t">
            <a:noAutofit/>
          </a:bodyPr>
          <a:lstStyle/>
          <a:p>
            <a:pPr marL="0" lvl="1" indent="0">
              <a:buNone/>
            </a:pPr>
            <a:r>
              <a:rPr lang="en-US" sz="1400" dirty="0">
                <a:ea typeface="+mn-lt"/>
                <a:cs typeface="+mn-lt"/>
              </a:rPr>
              <a:t>The </a:t>
            </a:r>
            <a:r>
              <a:rPr lang="en-US" sz="1400" dirty="0"/>
              <a:t>new integrated Department of Transport will plan and operate the transport system in a way that matches the people and freight that travel on it. </a:t>
            </a:r>
          </a:p>
          <a:p>
            <a:pPr marL="0" lvl="1" indent="0">
              <a:buNone/>
            </a:pPr>
            <a:endParaRPr lang="en-US" sz="1400" dirty="0"/>
          </a:p>
          <a:p>
            <a:pPr marL="0" lvl="1" indent="0">
              <a:buNone/>
            </a:pPr>
            <a:r>
              <a:rPr lang="en-US" sz="1400" dirty="0"/>
              <a:t>This will enable Government to: </a:t>
            </a:r>
          </a:p>
          <a:p>
            <a:pPr marL="263128" lvl="1" indent="-285750">
              <a:buFont typeface="Arial" panose="020B0604020202020204" pitchFamily="34" charset="0"/>
              <a:buChar char="•"/>
            </a:pPr>
            <a:r>
              <a:rPr lang="en-US" sz="1400" dirty="0"/>
              <a:t>Respond much faster and give people the information they need to make the best travel choices, especially around major network disruptions.</a:t>
            </a:r>
            <a:endParaRPr lang="en-AU" sz="1400" dirty="0">
              <a:cs typeface="Arial" panose="020B0604020202020204"/>
            </a:endParaRPr>
          </a:p>
          <a:p>
            <a:pPr marL="263128" lvl="1" indent="-285750">
              <a:buFont typeface="Arial" panose="020B0604020202020204" pitchFamily="34" charset="0"/>
              <a:buChar char="•"/>
            </a:pPr>
            <a:r>
              <a:rPr lang="en-US" sz="1400" dirty="0"/>
              <a:t>Make better use of existing road and rail, shifting more journeys onto rail and </a:t>
            </a:r>
            <a:r>
              <a:rPr lang="en-US" sz="1400" dirty="0" err="1"/>
              <a:t>prioritising</a:t>
            </a:r>
            <a:r>
              <a:rPr lang="en-US" sz="1400" dirty="0"/>
              <a:t> public transport on roads.</a:t>
            </a:r>
            <a:endParaRPr lang="en-AU" sz="1400" dirty="0">
              <a:cs typeface="Arial" panose="020B0604020202020204"/>
            </a:endParaRPr>
          </a:p>
          <a:p>
            <a:pPr marL="263128" lvl="1" indent="-285750">
              <a:buFont typeface="Arial" panose="020B0604020202020204" pitchFamily="34" charset="0"/>
              <a:buChar char="•"/>
            </a:pPr>
            <a:r>
              <a:rPr lang="en-US" sz="1400" dirty="0"/>
              <a:t>Respond much quicker to innovation and new transport technologies.</a:t>
            </a:r>
            <a:endParaRPr lang="en-AU" sz="1400" dirty="0">
              <a:cs typeface="Arial" panose="020B0604020202020204"/>
            </a:endParaRPr>
          </a:p>
          <a:p>
            <a:pPr marL="263128" lvl="1" indent="-285750">
              <a:buFont typeface="Arial" panose="020B0604020202020204" pitchFamily="34" charset="0"/>
              <a:buChar char="•"/>
            </a:pPr>
            <a:r>
              <a:rPr lang="en-US" sz="1400" dirty="0"/>
              <a:t>Plan ahead to the future, to meet demand for 10 million journeys a day and a tripling of freight by 2050.</a:t>
            </a:r>
            <a:endParaRPr lang="en-AU" sz="1400" dirty="0">
              <a:cs typeface="Arial" panose="020B0604020202020204"/>
            </a:endParaRPr>
          </a:p>
          <a:p>
            <a:pPr marL="263128" lvl="1" indent="-285750">
              <a:buFont typeface="Arial" panose="020B0604020202020204" pitchFamily="34" charset="0"/>
              <a:buChar char="•"/>
            </a:pPr>
            <a:r>
              <a:rPr lang="en-US" sz="1400" dirty="0"/>
              <a:t>Partner with others to address societal issues, from safety to reducing environmental impacts.</a:t>
            </a:r>
            <a:endParaRPr lang="en-AU" sz="1400" dirty="0">
              <a:cs typeface="Arial" panose="020B0604020202020204"/>
            </a:endParaRPr>
          </a:p>
        </p:txBody>
      </p:sp>
    </p:spTree>
    <p:extLst>
      <p:ext uri="{BB962C8B-B14F-4D97-AF65-F5344CB8AC3E}">
        <p14:creationId xmlns:p14="http://schemas.microsoft.com/office/powerpoint/2010/main" val="103492405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3D8860D-4AED-49EA-9718-4AF4DF67E767}"/>
              </a:ext>
            </a:extLst>
          </p:cNvPr>
          <p:cNvSpPr/>
          <p:nvPr/>
        </p:nvSpPr>
        <p:spPr>
          <a:xfrm>
            <a:off x="1355875" y="2271742"/>
            <a:ext cx="6682049" cy="448648"/>
          </a:xfrm>
          <a:prstGeom prst="rect">
            <a:avLst/>
          </a:prstGeom>
          <a:solidFill>
            <a:schemeClr val="bg1">
              <a:lumMod val="8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mj-lt"/>
              <a:ea typeface="+mn-ea"/>
              <a:cs typeface="+mn-cs"/>
            </a:endParaRPr>
          </a:p>
        </p:txBody>
      </p:sp>
      <p:sp>
        <p:nvSpPr>
          <p:cNvPr id="34" name="Rectangle 33">
            <a:extLst>
              <a:ext uri="{FF2B5EF4-FFF2-40B4-BE49-F238E27FC236}">
                <a16:creationId xmlns:a16="http://schemas.microsoft.com/office/drawing/2014/main" id="{D38DC673-28BC-4E17-81C3-3BEC81B5FDD0}"/>
              </a:ext>
            </a:extLst>
          </p:cNvPr>
          <p:cNvSpPr/>
          <p:nvPr/>
        </p:nvSpPr>
        <p:spPr>
          <a:xfrm>
            <a:off x="1355875" y="1292325"/>
            <a:ext cx="6682049" cy="448648"/>
          </a:xfrm>
          <a:prstGeom prst="rect">
            <a:avLst/>
          </a:prstGeom>
          <a:solidFill>
            <a:schemeClr val="bg1">
              <a:lumMod val="8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mj-lt"/>
              <a:ea typeface="+mn-ea"/>
              <a:cs typeface="+mn-cs"/>
            </a:endParaRPr>
          </a:p>
        </p:txBody>
      </p:sp>
      <p:sp>
        <p:nvSpPr>
          <p:cNvPr id="35" name="Rectangle 34">
            <a:extLst>
              <a:ext uri="{FF2B5EF4-FFF2-40B4-BE49-F238E27FC236}">
                <a16:creationId xmlns:a16="http://schemas.microsoft.com/office/drawing/2014/main" id="{6AA0DEAA-B755-4210-B22C-64932923117E}"/>
              </a:ext>
            </a:extLst>
          </p:cNvPr>
          <p:cNvSpPr/>
          <p:nvPr/>
        </p:nvSpPr>
        <p:spPr>
          <a:xfrm>
            <a:off x="1355875" y="3296609"/>
            <a:ext cx="6682049" cy="448648"/>
          </a:xfrm>
          <a:prstGeom prst="rect">
            <a:avLst/>
          </a:prstGeom>
          <a:solidFill>
            <a:schemeClr val="bg1">
              <a:lumMod val="8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mj-lt"/>
              <a:ea typeface="+mn-ea"/>
              <a:cs typeface="+mn-cs"/>
            </a:endParaRPr>
          </a:p>
        </p:txBody>
      </p:sp>
      <p:sp>
        <p:nvSpPr>
          <p:cNvPr id="31" name="Freeform: Shape 30">
            <a:extLst>
              <a:ext uri="{FF2B5EF4-FFF2-40B4-BE49-F238E27FC236}">
                <a16:creationId xmlns:a16="http://schemas.microsoft.com/office/drawing/2014/main" id="{BD032EF5-93F3-4DFE-B154-CC0F904C208A}"/>
              </a:ext>
            </a:extLst>
          </p:cNvPr>
          <p:cNvSpPr/>
          <p:nvPr/>
        </p:nvSpPr>
        <p:spPr>
          <a:xfrm>
            <a:off x="1346502" y="2151396"/>
            <a:ext cx="6357257" cy="844731"/>
          </a:xfrm>
          <a:custGeom>
            <a:avLst/>
            <a:gdLst>
              <a:gd name="connsiteX0" fmla="*/ 0 w 6357257"/>
              <a:gd name="connsiteY0" fmla="*/ 844731 h 844731"/>
              <a:gd name="connsiteX1" fmla="*/ 1088571 w 6357257"/>
              <a:gd name="connsiteY1" fmla="*/ 757645 h 844731"/>
              <a:gd name="connsiteX2" fmla="*/ 2325188 w 6357257"/>
              <a:gd name="connsiteY2" fmla="*/ 574765 h 844731"/>
              <a:gd name="connsiteX3" fmla="*/ 4302034 w 6357257"/>
              <a:gd name="connsiteY3" fmla="*/ 313508 h 844731"/>
              <a:gd name="connsiteX4" fmla="*/ 5730240 w 6357257"/>
              <a:gd name="connsiteY4" fmla="*/ 87085 h 844731"/>
              <a:gd name="connsiteX5" fmla="*/ 6357257 w 6357257"/>
              <a:gd name="connsiteY5" fmla="*/ 0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7257" h="844731">
                <a:moveTo>
                  <a:pt x="0" y="844731"/>
                </a:moveTo>
                <a:cubicBezTo>
                  <a:pt x="350520" y="823685"/>
                  <a:pt x="701040" y="802639"/>
                  <a:pt x="1088571" y="757645"/>
                </a:cubicBezTo>
                <a:cubicBezTo>
                  <a:pt x="1476102" y="712651"/>
                  <a:pt x="2325188" y="574765"/>
                  <a:pt x="2325188" y="574765"/>
                </a:cubicBezTo>
                <a:lnTo>
                  <a:pt x="4302034" y="313508"/>
                </a:lnTo>
                <a:cubicBezTo>
                  <a:pt x="4869543" y="232228"/>
                  <a:pt x="5387703" y="139336"/>
                  <a:pt x="5730240" y="87085"/>
                </a:cubicBezTo>
                <a:cubicBezTo>
                  <a:pt x="6072777" y="34834"/>
                  <a:pt x="6215017" y="17417"/>
                  <a:pt x="6357257" y="0"/>
                </a:cubicBezTo>
              </a:path>
            </a:pathLst>
          </a:custGeom>
          <a:noFill/>
          <a:ln w="38100">
            <a:solidFill>
              <a:srgbClr val="44CBC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32" name="Freeform: Shape 31">
            <a:extLst>
              <a:ext uri="{FF2B5EF4-FFF2-40B4-BE49-F238E27FC236}">
                <a16:creationId xmlns:a16="http://schemas.microsoft.com/office/drawing/2014/main" id="{4870F874-EC4D-4A62-B528-676CA9C64FC7}"/>
              </a:ext>
            </a:extLst>
          </p:cNvPr>
          <p:cNvSpPr/>
          <p:nvPr/>
        </p:nvSpPr>
        <p:spPr>
          <a:xfrm>
            <a:off x="1360332" y="1682414"/>
            <a:ext cx="6329082" cy="1524000"/>
          </a:xfrm>
          <a:custGeom>
            <a:avLst/>
            <a:gdLst>
              <a:gd name="connsiteX0" fmla="*/ 0 w 6329082"/>
              <a:gd name="connsiteY0" fmla="*/ 1524000 h 1524000"/>
              <a:gd name="connsiteX1" fmla="*/ 62753 w 6329082"/>
              <a:gd name="connsiteY1" fmla="*/ 1524000 h 1524000"/>
              <a:gd name="connsiteX2" fmla="*/ 1595718 w 6329082"/>
              <a:gd name="connsiteY2" fmla="*/ 1497105 h 1524000"/>
              <a:gd name="connsiteX3" fmla="*/ 2814918 w 6329082"/>
              <a:gd name="connsiteY3" fmla="*/ 1290917 h 1524000"/>
              <a:gd name="connsiteX4" fmla="*/ 3854824 w 6329082"/>
              <a:gd name="connsiteY4" fmla="*/ 1030941 h 1524000"/>
              <a:gd name="connsiteX5" fmla="*/ 4903694 w 6329082"/>
              <a:gd name="connsiteY5" fmla="*/ 663388 h 1524000"/>
              <a:gd name="connsiteX6" fmla="*/ 5871882 w 6329082"/>
              <a:gd name="connsiteY6" fmla="*/ 197223 h 1524000"/>
              <a:gd name="connsiteX7" fmla="*/ 6329082 w 6329082"/>
              <a:gd name="connsiteY7"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9082" h="1524000">
                <a:moveTo>
                  <a:pt x="0" y="1524000"/>
                </a:moveTo>
                <a:lnTo>
                  <a:pt x="62753" y="1524000"/>
                </a:lnTo>
                <a:lnTo>
                  <a:pt x="1595718" y="1497105"/>
                </a:lnTo>
                <a:cubicBezTo>
                  <a:pt x="2054412" y="1458258"/>
                  <a:pt x="2438400" y="1368611"/>
                  <a:pt x="2814918" y="1290917"/>
                </a:cubicBezTo>
                <a:cubicBezTo>
                  <a:pt x="3191436" y="1213223"/>
                  <a:pt x="3506695" y="1135529"/>
                  <a:pt x="3854824" y="1030941"/>
                </a:cubicBezTo>
                <a:cubicBezTo>
                  <a:pt x="4202953" y="926353"/>
                  <a:pt x="4567518" y="802341"/>
                  <a:pt x="4903694" y="663388"/>
                </a:cubicBezTo>
                <a:cubicBezTo>
                  <a:pt x="5239870" y="524435"/>
                  <a:pt x="5634317" y="307788"/>
                  <a:pt x="5871882" y="197223"/>
                </a:cubicBezTo>
                <a:cubicBezTo>
                  <a:pt x="6109447" y="86658"/>
                  <a:pt x="6219264" y="43329"/>
                  <a:pt x="6329082" y="0"/>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2" name="Line 6">
            <a:extLst>
              <a:ext uri="{FF2B5EF4-FFF2-40B4-BE49-F238E27FC236}">
                <a16:creationId xmlns:a16="http://schemas.microsoft.com/office/drawing/2014/main" id="{33265E79-91C9-4E01-91F8-243E6D1FA05B}"/>
              </a:ext>
            </a:extLst>
          </p:cNvPr>
          <p:cNvSpPr>
            <a:spLocks noChangeShapeType="1"/>
          </p:cNvSpPr>
          <p:nvPr/>
        </p:nvSpPr>
        <p:spPr bwMode="auto">
          <a:xfrm flipV="1">
            <a:off x="1337735" y="3748511"/>
            <a:ext cx="67077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sz="1400">
              <a:solidFill>
                <a:srgbClr val="000000"/>
              </a:solidFill>
              <a:latin typeface="+mj-lt"/>
              <a:cs typeface="Calibri" pitchFamily="34" charset="0"/>
            </a:endParaRPr>
          </a:p>
        </p:txBody>
      </p:sp>
      <p:sp>
        <p:nvSpPr>
          <p:cNvPr id="3" name="Text Box 7">
            <a:extLst>
              <a:ext uri="{FF2B5EF4-FFF2-40B4-BE49-F238E27FC236}">
                <a16:creationId xmlns:a16="http://schemas.microsoft.com/office/drawing/2014/main" id="{EDF21670-3BD3-4A6A-B465-C2631A01BA32}"/>
              </a:ext>
            </a:extLst>
          </p:cNvPr>
          <p:cNvSpPr txBox="1">
            <a:spLocks noChangeArrowheads="1"/>
          </p:cNvSpPr>
          <p:nvPr/>
        </p:nvSpPr>
        <p:spPr bwMode="auto">
          <a:xfrm>
            <a:off x="1619672" y="3885128"/>
            <a:ext cx="76328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AU" sz="1050" dirty="0">
                <a:solidFill>
                  <a:srgbClr val="000000"/>
                </a:solidFill>
                <a:latin typeface="+mj-lt"/>
                <a:cs typeface="Calibri" pitchFamily="34" charset="0"/>
              </a:rPr>
              <a:t>2013                   2018                    2023                   2028                   2033                   2038                   2043         </a:t>
            </a:r>
          </a:p>
        </p:txBody>
      </p:sp>
      <p:sp>
        <p:nvSpPr>
          <p:cNvPr id="4" name="Rectangle 8">
            <a:extLst>
              <a:ext uri="{FF2B5EF4-FFF2-40B4-BE49-F238E27FC236}">
                <a16:creationId xmlns:a16="http://schemas.microsoft.com/office/drawing/2014/main" id="{D42BB47B-B2DE-4EDF-9DAB-69C962815D11}"/>
              </a:ext>
            </a:extLst>
          </p:cNvPr>
          <p:cNvSpPr>
            <a:spLocks noChangeArrowheads="1"/>
          </p:cNvSpPr>
          <p:nvPr/>
        </p:nvSpPr>
        <p:spPr bwMode="auto">
          <a:xfrm rot="16200000">
            <a:off x="87399" y="2184429"/>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AU" sz="800" dirty="0">
                <a:solidFill>
                  <a:srgbClr val="808080"/>
                </a:solidFill>
                <a:latin typeface="+mj-lt"/>
                <a:cs typeface="Calibri" pitchFamily="34" charset="0"/>
              </a:rPr>
              <a:t>(million net tonne kilometres)</a:t>
            </a:r>
          </a:p>
        </p:txBody>
      </p:sp>
      <p:sp>
        <p:nvSpPr>
          <p:cNvPr id="5" name="Text Box 9">
            <a:extLst>
              <a:ext uri="{FF2B5EF4-FFF2-40B4-BE49-F238E27FC236}">
                <a16:creationId xmlns:a16="http://schemas.microsoft.com/office/drawing/2014/main" id="{C6E41E3B-FA23-4B5E-93C8-FD08C514A9DC}"/>
              </a:ext>
            </a:extLst>
          </p:cNvPr>
          <p:cNvSpPr txBox="1">
            <a:spLocks noChangeArrowheads="1"/>
          </p:cNvSpPr>
          <p:nvPr/>
        </p:nvSpPr>
        <p:spPr bwMode="auto">
          <a:xfrm>
            <a:off x="692899" y="1131590"/>
            <a:ext cx="654050" cy="272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spcBef>
                <a:spcPts val="2600"/>
              </a:spcBef>
            </a:pPr>
            <a:r>
              <a:rPr lang="en-AU" sz="1050" dirty="0">
                <a:solidFill>
                  <a:srgbClr val="000000"/>
                </a:solidFill>
                <a:latin typeface="+mj-lt"/>
                <a:cs typeface="Calibri" pitchFamily="34" charset="0"/>
              </a:rPr>
              <a:t>50,000</a:t>
            </a:r>
          </a:p>
          <a:p>
            <a:pPr algn="r" eaLnBrk="0" hangingPunct="0">
              <a:spcBef>
                <a:spcPts val="2600"/>
              </a:spcBef>
            </a:pPr>
            <a:r>
              <a:rPr lang="en-AU" sz="1050" dirty="0">
                <a:solidFill>
                  <a:srgbClr val="000000"/>
                </a:solidFill>
                <a:latin typeface="+mj-lt"/>
                <a:cs typeface="Calibri" pitchFamily="34" charset="0"/>
              </a:rPr>
              <a:t>40,000</a:t>
            </a:r>
          </a:p>
          <a:p>
            <a:pPr algn="r" eaLnBrk="0" hangingPunct="0">
              <a:spcBef>
                <a:spcPts val="2600"/>
              </a:spcBef>
            </a:pPr>
            <a:r>
              <a:rPr lang="en-AU" sz="1050" dirty="0">
                <a:solidFill>
                  <a:srgbClr val="000000"/>
                </a:solidFill>
                <a:latin typeface="+mj-lt"/>
                <a:cs typeface="Calibri" pitchFamily="34" charset="0"/>
              </a:rPr>
              <a:t>30,000</a:t>
            </a:r>
          </a:p>
          <a:p>
            <a:pPr algn="r" eaLnBrk="0" hangingPunct="0">
              <a:spcBef>
                <a:spcPts val="2600"/>
              </a:spcBef>
            </a:pPr>
            <a:r>
              <a:rPr lang="en-AU" sz="1050" dirty="0">
                <a:solidFill>
                  <a:srgbClr val="000000"/>
                </a:solidFill>
                <a:latin typeface="+mj-lt"/>
                <a:cs typeface="Calibri" pitchFamily="34" charset="0"/>
              </a:rPr>
              <a:t>20,000</a:t>
            </a:r>
          </a:p>
          <a:p>
            <a:pPr algn="r" eaLnBrk="0" hangingPunct="0">
              <a:spcBef>
                <a:spcPts val="2600"/>
              </a:spcBef>
            </a:pPr>
            <a:r>
              <a:rPr lang="en-AU" sz="1050" dirty="0">
                <a:solidFill>
                  <a:srgbClr val="000000"/>
                </a:solidFill>
                <a:latin typeface="+mj-lt"/>
                <a:cs typeface="Calibri" pitchFamily="34" charset="0"/>
              </a:rPr>
              <a:t>10,000</a:t>
            </a:r>
          </a:p>
          <a:p>
            <a:pPr algn="r" eaLnBrk="0" hangingPunct="0">
              <a:spcBef>
                <a:spcPts val="2600"/>
              </a:spcBef>
            </a:pPr>
            <a:r>
              <a:rPr lang="en-AU" sz="1050" dirty="0">
                <a:solidFill>
                  <a:srgbClr val="000000"/>
                </a:solidFill>
                <a:latin typeface="+mj-lt"/>
                <a:cs typeface="Calibri" pitchFamily="34" charset="0"/>
              </a:rPr>
              <a:t>0</a:t>
            </a:r>
          </a:p>
        </p:txBody>
      </p:sp>
      <p:sp>
        <p:nvSpPr>
          <p:cNvPr id="6" name="Line 10">
            <a:extLst>
              <a:ext uri="{FF2B5EF4-FFF2-40B4-BE49-F238E27FC236}">
                <a16:creationId xmlns:a16="http://schemas.microsoft.com/office/drawing/2014/main" id="{D5367AA2-DBE4-4081-BFB6-1A878F1AAC57}"/>
              </a:ext>
            </a:extLst>
          </p:cNvPr>
          <p:cNvSpPr>
            <a:spLocks noChangeShapeType="1"/>
          </p:cNvSpPr>
          <p:nvPr/>
        </p:nvSpPr>
        <p:spPr bwMode="auto">
          <a:xfrm>
            <a:off x="1342479" y="1283654"/>
            <a:ext cx="0" cy="24743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sz="1400">
              <a:solidFill>
                <a:srgbClr val="000000"/>
              </a:solidFill>
              <a:latin typeface="+mj-lt"/>
              <a:cs typeface="Calibri" pitchFamily="34" charset="0"/>
            </a:endParaRPr>
          </a:p>
        </p:txBody>
      </p:sp>
      <p:sp>
        <p:nvSpPr>
          <p:cNvPr id="37" name="Freeform: Shape 36">
            <a:extLst>
              <a:ext uri="{FF2B5EF4-FFF2-40B4-BE49-F238E27FC236}">
                <a16:creationId xmlns:a16="http://schemas.microsoft.com/office/drawing/2014/main" id="{A04BBE45-F0F3-48C0-9C6F-0897FA703D5A}"/>
              </a:ext>
            </a:extLst>
          </p:cNvPr>
          <p:cNvSpPr/>
          <p:nvPr/>
        </p:nvSpPr>
        <p:spPr>
          <a:xfrm>
            <a:off x="468088" y="4602704"/>
            <a:ext cx="537883" cy="0"/>
          </a:xfrm>
          <a:custGeom>
            <a:avLst/>
            <a:gdLst>
              <a:gd name="connsiteX0" fmla="*/ 0 w 537883"/>
              <a:gd name="connsiteY0" fmla="*/ 0 h 0"/>
              <a:gd name="connsiteX1" fmla="*/ 537883 w 537883"/>
              <a:gd name="connsiteY1" fmla="*/ 0 h 0"/>
            </a:gdLst>
            <a:ahLst/>
            <a:cxnLst>
              <a:cxn ang="0">
                <a:pos x="connsiteX0" y="connsiteY0"/>
              </a:cxn>
              <a:cxn ang="0">
                <a:pos x="connsiteX1" y="connsiteY1"/>
              </a:cxn>
            </a:cxnLst>
            <a:rect l="l" t="t" r="r" b="b"/>
            <a:pathLst>
              <a:path w="537883">
                <a:moveTo>
                  <a:pt x="0" y="0"/>
                </a:moveTo>
                <a:lnTo>
                  <a:pt x="537883" y="0"/>
                </a:ln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38" name="TextBox 37">
            <a:extLst>
              <a:ext uri="{FF2B5EF4-FFF2-40B4-BE49-F238E27FC236}">
                <a16:creationId xmlns:a16="http://schemas.microsoft.com/office/drawing/2014/main" id="{237E3AC3-ACC9-40B3-8F2B-5C01A250D8EB}"/>
              </a:ext>
            </a:extLst>
          </p:cNvPr>
          <p:cNvSpPr txBox="1"/>
          <p:nvPr/>
        </p:nvSpPr>
        <p:spPr>
          <a:xfrm>
            <a:off x="1115616" y="4469979"/>
            <a:ext cx="1512168" cy="338554"/>
          </a:xfrm>
          <a:prstGeom prst="rect">
            <a:avLst/>
          </a:prstGeom>
          <a:noFill/>
        </p:spPr>
        <p:txBody>
          <a:bodyPr wrap="square" rtlCol="0">
            <a:spAutoFit/>
          </a:bodyPr>
          <a:lstStyle/>
          <a:p>
            <a:r>
              <a:rPr lang="en-AU" sz="800" dirty="0">
                <a:latin typeface="+mj-lt"/>
              </a:rPr>
              <a:t>Regional freight</a:t>
            </a:r>
          </a:p>
          <a:p>
            <a:r>
              <a:rPr lang="en-AU" sz="800" dirty="0">
                <a:latin typeface="+mj-lt"/>
              </a:rPr>
              <a:t>Metropolitan freight</a:t>
            </a:r>
          </a:p>
        </p:txBody>
      </p:sp>
      <p:sp>
        <p:nvSpPr>
          <p:cNvPr id="39" name="Freeform: Shape 38">
            <a:extLst>
              <a:ext uri="{FF2B5EF4-FFF2-40B4-BE49-F238E27FC236}">
                <a16:creationId xmlns:a16="http://schemas.microsoft.com/office/drawing/2014/main" id="{EE8327F3-67F8-4358-9488-237A9C3D35AB}"/>
              </a:ext>
            </a:extLst>
          </p:cNvPr>
          <p:cNvSpPr/>
          <p:nvPr/>
        </p:nvSpPr>
        <p:spPr>
          <a:xfrm>
            <a:off x="468088" y="4766976"/>
            <a:ext cx="537883" cy="0"/>
          </a:xfrm>
          <a:custGeom>
            <a:avLst/>
            <a:gdLst>
              <a:gd name="connsiteX0" fmla="*/ 0 w 537883"/>
              <a:gd name="connsiteY0" fmla="*/ 0 h 0"/>
              <a:gd name="connsiteX1" fmla="*/ 537883 w 537883"/>
              <a:gd name="connsiteY1" fmla="*/ 0 h 0"/>
            </a:gdLst>
            <a:ahLst/>
            <a:cxnLst>
              <a:cxn ang="0">
                <a:pos x="connsiteX0" y="connsiteY0"/>
              </a:cxn>
              <a:cxn ang="0">
                <a:pos x="connsiteX1" y="connsiteY1"/>
              </a:cxn>
            </a:cxnLst>
            <a:rect l="l" t="t" r="r" b="b"/>
            <a:pathLst>
              <a:path w="537883">
                <a:moveTo>
                  <a:pt x="0" y="0"/>
                </a:moveTo>
                <a:lnTo>
                  <a:pt x="537883" y="0"/>
                </a:lnTo>
              </a:path>
            </a:pathLst>
          </a:custGeom>
          <a:noFill/>
          <a:ln w="38100">
            <a:solidFill>
              <a:srgbClr val="44CBC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40" name="Text Box 2">
            <a:extLst>
              <a:ext uri="{FF2B5EF4-FFF2-40B4-BE49-F238E27FC236}">
                <a16:creationId xmlns:a16="http://schemas.microsoft.com/office/drawing/2014/main" id="{F69A5A2F-F444-4FD0-AA16-A6D522DF2C2F}"/>
              </a:ext>
            </a:extLst>
          </p:cNvPr>
          <p:cNvSpPr txBox="1">
            <a:spLocks noChangeArrowheads="1"/>
          </p:cNvSpPr>
          <p:nvPr/>
        </p:nvSpPr>
        <p:spPr bwMode="auto">
          <a:xfrm>
            <a:off x="406486" y="346684"/>
            <a:ext cx="5832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306" rtl="0" eaLnBrk="1" fontAlgn="base" latinLnBrk="0" hangingPunct="1">
              <a:lnSpc>
                <a:spcPct val="100000"/>
              </a:lnSpc>
              <a:spcBef>
                <a:spcPct val="50000"/>
              </a:spcBef>
              <a:spcAft>
                <a:spcPct val="0"/>
              </a:spcAft>
              <a:buClrTx/>
              <a:buSzTx/>
              <a:buFontTx/>
              <a:buNone/>
              <a:tabLst/>
              <a:defRPr/>
            </a:pPr>
            <a:r>
              <a:rPr lang="en-AU" sz="2400" b="1" dirty="0">
                <a:solidFill>
                  <a:schemeClr val="accent6"/>
                </a:solidFill>
                <a:latin typeface="+mj-lt"/>
                <a:cs typeface="Calibri" panose="020F0502020204030204" pitchFamily="34" charset="0"/>
              </a:rPr>
              <a:t>The g</a:t>
            </a:r>
            <a:r>
              <a:rPr kumimoji="0" lang="en-AU" sz="2400" b="1" i="0" u="none" strike="noStrike" kern="1200" cap="none" spc="0" normalizeH="0" baseline="0" noProof="0" dirty="0">
                <a:ln>
                  <a:noFill/>
                </a:ln>
                <a:solidFill>
                  <a:schemeClr val="accent6"/>
                </a:solidFill>
                <a:effectLst/>
                <a:uLnTx/>
                <a:uFillTx/>
                <a:latin typeface="+mj-lt"/>
                <a:cs typeface="Calibri" panose="020F0502020204030204" pitchFamily="34" charset="0"/>
              </a:rPr>
              <a:t>rowing freight task</a:t>
            </a:r>
            <a:endParaRPr kumimoji="0" lang="en-AU" sz="2400" b="0" i="0" u="none" strike="noStrike" kern="1200" cap="none" spc="0" normalizeH="0" baseline="0" noProof="0" dirty="0">
              <a:ln>
                <a:noFill/>
              </a:ln>
              <a:solidFill>
                <a:schemeClr val="tx1">
                  <a:lumMod val="65000"/>
                  <a:lumOff val="35000"/>
                </a:schemeClr>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13000602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0"/>
                                        <p:tgtEl>
                                          <p:spTgt spid="31"/>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D67C70-6E52-4365-A27C-A1738636A5C7}"/>
              </a:ext>
            </a:extLst>
          </p:cNvPr>
          <p:cNvGraphicFramePr>
            <a:graphicFrameLocks noGrp="1"/>
          </p:cNvGraphicFramePr>
          <p:nvPr>
            <p:extLst/>
          </p:nvPr>
        </p:nvGraphicFramePr>
        <p:xfrm>
          <a:off x="4782922" y="1421870"/>
          <a:ext cx="3888000" cy="2734056"/>
        </p:xfrm>
        <a:graphic>
          <a:graphicData uri="http://schemas.openxmlformats.org/drawingml/2006/table">
            <a:tbl>
              <a:tblPr firstRow="1" firstCol="1" bandRow="1">
                <a:tableStyleId>{9D7B26C5-4107-4FEC-AEDC-1716B250A1EF}</a:tableStyleId>
              </a:tblPr>
              <a:tblGrid>
                <a:gridCol w="194400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tblGrid>
              <a:tr h="210312">
                <a:tc>
                  <a:txBody>
                    <a:bodyPr/>
                    <a:lstStyle/>
                    <a:p>
                      <a:pPr>
                        <a:lnSpc>
                          <a:spcPct val="115000"/>
                        </a:lnSpc>
                        <a:spcAft>
                          <a:spcPts val="0"/>
                        </a:spcAft>
                      </a:pPr>
                      <a:r>
                        <a:rPr lang="en-AU" sz="1200" b="0" dirty="0">
                          <a:effectLst/>
                        </a:rPr>
                        <a:t>Commodity</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dirty="0">
                          <a:effectLst/>
                        </a:rPr>
                        <a:t>Tonnes per annum</a:t>
                      </a:r>
                      <a:endParaRPr lang="en-AU" sz="12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0312">
                <a:tc>
                  <a:txBody>
                    <a:bodyPr/>
                    <a:lstStyle/>
                    <a:p>
                      <a:pPr>
                        <a:lnSpc>
                          <a:spcPct val="115000"/>
                        </a:lnSpc>
                        <a:spcAft>
                          <a:spcPts val="0"/>
                        </a:spcAft>
                      </a:pPr>
                      <a:r>
                        <a:rPr lang="en-AU" sz="1200" b="0" dirty="0">
                          <a:effectLst/>
                        </a:rPr>
                        <a:t>Manufactured</a:t>
                      </a:r>
                      <a:r>
                        <a:rPr lang="en-AU" sz="1200" b="0" baseline="0" dirty="0">
                          <a:effectLst/>
                        </a:rPr>
                        <a:t> goods</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169,362,624</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0312">
                <a:tc>
                  <a:txBody>
                    <a:bodyPr/>
                    <a:lstStyle/>
                    <a:p>
                      <a:pPr>
                        <a:lnSpc>
                          <a:spcPct val="115000"/>
                        </a:lnSpc>
                        <a:spcAft>
                          <a:spcPts val="0"/>
                        </a:spcAft>
                      </a:pPr>
                      <a:r>
                        <a:rPr lang="en-AU" sz="1200" b="0" dirty="0">
                          <a:effectLst/>
                        </a:rPr>
                        <a:t>Food and beverage</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28,517,580</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0312">
                <a:tc>
                  <a:txBody>
                    <a:bodyPr/>
                    <a:lstStyle/>
                    <a:p>
                      <a:pPr>
                        <a:lnSpc>
                          <a:spcPct val="115000"/>
                        </a:lnSpc>
                        <a:spcAft>
                          <a:spcPts val="0"/>
                        </a:spcAft>
                      </a:pPr>
                      <a:r>
                        <a:rPr lang="en-AU" sz="1200" b="0">
                          <a:effectLst/>
                        </a:rPr>
                        <a:t>Agriculture</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dirty="0">
                          <a:effectLst/>
                        </a:rPr>
                        <a:t>12,496,844</a:t>
                      </a:r>
                      <a:endParaRPr lang="en-AU"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0312">
                <a:tc>
                  <a:txBody>
                    <a:bodyPr/>
                    <a:lstStyle/>
                    <a:p>
                      <a:pPr>
                        <a:lnSpc>
                          <a:spcPct val="115000"/>
                        </a:lnSpc>
                        <a:spcAft>
                          <a:spcPts val="0"/>
                        </a:spcAft>
                      </a:pPr>
                      <a:r>
                        <a:rPr lang="en-AU" sz="1200" b="0">
                          <a:effectLst/>
                        </a:rPr>
                        <a:t>Concrete</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6,077,493</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nSpc>
                          <a:spcPct val="115000"/>
                        </a:lnSpc>
                        <a:spcAft>
                          <a:spcPts val="0"/>
                        </a:spcAft>
                      </a:pPr>
                      <a:r>
                        <a:rPr lang="en-AU" sz="1200" b="0" dirty="0">
                          <a:effectLst/>
                        </a:rPr>
                        <a:t>Steel </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dirty="0">
                          <a:effectLst/>
                        </a:rPr>
                        <a:t>4,617,614</a:t>
                      </a:r>
                      <a:endParaRPr lang="en-AU"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0312">
                <a:tc>
                  <a:txBody>
                    <a:bodyPr/>
                    <a:lstStyle/>
                    <a:p>
                      <a:pPr>
                        <a:lnSpc>
                          <a:spcPct val="115000"/>
                        </a:lnSpc>
                        <a:spcAft>
                          <a:spcPts val="0"/>
                        </a:spcAft>
                      </a:pPr>
                      <a:r>
                        <a:rPr lang="en-AU" sz="1200" b="0" dirty="0">
                          <a:effectLst/>
                        </a:rPr>
                        <a:t>Petroleum</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1,701,698</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0312">
                <a:tc>
                  <a:txBody>
                    <a:bodyPr/>
                    <a:lstStyle/>
                    <a:p>
                      <a:pPr>
                        <a:lnSpc>
                          <a:spcPct val="115000"/>
                        </a:lnSpc>
                        <a:spcAft>
                          <a:spcPts val="0"/>
                        </a:spcAft>
                      </a:pPr>
                      <a:r>
                        <a:rPr lang="en-AU" sz="1200" b="0" dirty="0">
                          <a:effectLst/>
                        </a:rPr>
                        <a:t>Automotive</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1,352,594</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0312">
                <a:tc>
                  <a:txBody>
                    <a:bodyPr/>
                    <a:lstStyle/>
                    <a:p>
                      <a:pPr>
                        <a:lnSpc>
                          <a:spcPct val="115000"/>
                        </a:lnSpc>
                        <a:spcAft>
                          <a:spcPts val="0"/>
                        </a:spcAft>
                      </a:pPr>
                      <a:r>
                        <a:rPr lang="en-AU" sz="1200" b="0">
                          <a:effectLst/>
                        </a:rPr>
                        <a:t>Stock feed</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1,055,120</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0312">
                <a:tc>
                  <a:txBody>
                    <a:bodyPr/>
                    <a:lstStyle/>
                    <a:p>
                      <a:pPr>
                        <a:lnSpc>
                          <a:spcPct val="115000"/>
                        </a:lnSpc>
                        <a:spcAft>
                          <a:spcPts val="0"/>
                        </a:spcAft>
                      </a:pPr>
                      <a:r>
                        <a:rPr lang="en-AU" sz="1200" b="0">
                          <a:effectLst/>
                        </a:rPr>
                        <a:t>Meat</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766,381</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0312">
                <a:tc>
                  <a:txBody>
                    <a:bodyPr/>
                    <a:lstStyle/>
                    <a:p>
                      <a:pPr>
                        <a:lnSpc>
                          <a:spcPct val="115000"/>
                        </a:lnSpc>
                        <a:spcAft>
                          <a:spcPts val="0"/>
                        </a:spcAft>
                      </a:pPr>
                      <a:r>
                        <a:rPr lang="en-AU" sz="1200" b="0">
                          <a:effectLst/>
                        </a:rPr>
                        <a:t>Dairy products</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679,153</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0312">
                <a:tc>
                  <a:txBody>
                    <a:bodyPr/>
                    <a:lstStyle/>
                    <a:p>
                      <a:pPr>
                        <a:lnSpc>
                          <a:spcPct val="115000"/>
                        </a:lnSpc>
                        <a:spcAft>
                          <a:spcPts val="0"/>
                        </a:spcAft>
                      </a:pPr>
                      <a:r>
                        <a:rPr lang="en-AU" sz="1200" b="0">
                          <a:effectLst/>
                        </a:rPr>
                        <a:t>Other</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a:effectLst/>
                        </a:rPr>
                        <a:t>916,817</a:t>
                      </a:r>
                      <a:endParaRPr lang="en-AU" sz="12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10312">
                <a:tc>
                  <a:txBody>
                    <a:bodyPr/>
                    <a:lstStyle/>
                    <a:p>
                      <a:pPr>
                        <a:lnSpc>
                          <a:spcPct val="115000"/>
                        </a:lnSpc>
                        <a:spcAft>
                          <a:spcPts val="0"/>
                        </a:spcAft>
                      </a:pPr>
                      <a:r>
                        <a:rPr lang="en-AU" sz="1200" b="0" dirty="0">
                          <a:effectLst/>
                        </a:rPr>
                        <a:t>Total</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dirty="0">
                          <a:effectLst/>
                        </a:rPr>
                        <a:t>227,543,918</a:t>
                      </a:r>
                      <a:endParaRPr lang="en-AU"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graphicFrame>
        <p:nvGraphicFramePr>
          <p:cNvPr id="3" name="Table 2">
            <a:extLst>
              <a:ext uri="{FF2B5EF4-FFF2-40B4-BE49-F238E27FC236}">
                <a16:creationId xmlns:a16="http://schemas.microsoft.com/office/drawing/2014/main" id="{1742B58D-26B8-4697-B1FF-72A7614DD078}"/>
              </a:ext>
            </a:extLst>
          </p:cNvPr>
          <p:cNvGraphicFramePr>
            <a:graphicFrameLocks noGrp="1"/>
          </p:cNvGraphicFramePr>
          <p:nvPr>
            <p:extLst/>
          </p:nvPr>
        </p:nvGraphicFramePr>
        <p:xfrm>
          <a:off x="467544" y="1421870"/>
          <a:ext cx="3888432" cy="2734056"/>
        </p:xfrm>
        <a:graphic>
          <a:graphicData uri="http://schemas.openxmlformats.org/drawingml/2006/table">
            <a:tbl>
              <a:tblPr firstRow="1" firstCol="1" bandRow="1">
                <a:tableStyleId>{9D7B26C5-4107-4FEC-AEDC-1716B250A1EF}</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210312">
                <a:tc>
                  <a:txBody>
                    <a:bodyPr/>
                    <a:lstStyle/>
                    <a:p>
                      <a:pPr>
                        <a:lnSpc>
                          <a:spcPct val="115000"/>
                        </a:lnSpc>
                        <a:spcAft>
                          <a:spcPts val="0"/>
                        </a:spcAft>
                      </a:pPr>
                      <a:r>
                        <a:rPr lang="en-AU" sz="1200" b="0" dirty="0">
                          <a:effectLst/>
                        </a:rPr>
                        <a:t>Commodity </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dirty="0">
                          <a:effectLst/>
                        </a:rPr>
                        <a:t>Tonnes per</a:t>
                      </a:r>
                      <a:r>
                        <a:rPr lang="en-AU" sz="1200" b="0" baseline="0" dirty="0">
                          <a:effectLst/>
                        </a:rPr>
                        <a:t> annum</a:t>
                      </a:r>
                      <a:endParaRPr lang="en-AU" sz="12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0312">
                <a:tc>
                  <a:txBody>
                    <a:bodyPr/>
                    <a:lstStyle/>
                    <a:p>
                      <a:pPr>
                        <a:lnSpc>
                          <a:spcPct val="115000"/>
                        </a:lnSpc>
                        <a:spcAft>
                          <a:spcPts val="0"/>
                        </a:spcAft>
                      </a:pPr>
                      <a:r>
                        <a:rPr lang="en-AU" sz="1200" b="0" dirty="0">
                          <a:effectLst/>
                        </a:rPr>
                        <a:t>Forestry</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10,413,448</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0312">
                <a:tc>
                  <a:txBody>
                    <a:bodyPr/>
                    <a:lstStyle/>
                    <a:p>
                      <a:pPr>
                        <a:lnSpc>
                          <a:spcPct val="115000"/>
                        </a:lnSpc>
                        <a:spcAft>
                          <a:spcPts val="0"/>
                        </a:spcAft>
                      </a:pPr>
                      <a:r>
                        <a:rPr lang="en-AU" sz="1200" b="0" dirty="0">
                          <a:effectLst/>
                        </a:rPr>
                        <a:t>Raw milk</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6,720,000</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0312">
                <a:tc>
                  <a:txBody>
                    <a:bodyPr/>
                    <a:lstStyle/>
                    <a:p>
                      <a:pPr>
                        <a:lnSpc>
                          <a:spcPct val="115000"/>
                        </a:lnSpc>
                        <a:spcAft>
                          <a:spcPts val="0"/>
                        </a:spcAft>
                      </a:pPr>
                      <a:r>
                        <a:rPr lang="en-AU" sz="1200" b="0">
                          <a:effectLst/>
                        </a:rPr>
                        <a:t>Grain</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5,967,728</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0312">
                <a:tc>
                  <a:txBody>
                    <a:bodyPr/>
                    <a:lstStyle/>
                    <a:p>
                      <a:pPr>
                        <a:lnSpc>
                          <a:spcPct val="115000"/>
                        </a:lnSpc>
                        <a:spcAft>
                          <a:spcPts val="0"/>
                        </a:spcAft>
                      </a:pPr>
                      <a:r>
                        <a:rPr lang="en-AU" sz="1200" b="0">
                          <a:effectLst/>
                        </a:rPr>
                        <a:t>Petroleum</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2,221,641</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nSpc>
                          <a:spcPct val="115000"/>
                        </a:lnSpc>
                        <a:spcAft>
                          <a:spcPts val="0"/>
                        </a:spcAft>
                      </a:pPr>
                      <a:r>
                        <a:rPr lang="en-AU" sz="1200" b="0" dirty="0">
                          <a:effectLst/>
                        </a:rPr>
                        <a:t>Dairy products</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1,751,423</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0312">
                <a:tc>
                  <a:txBody>
                    <a:bodyPr/>
                    <a:lstStyle/>
                    <a:p>
                      <a:pPr>
                        <a:lnSpc>
                          <a:spcPct val="115000"/>
                        </a:lnSpc>
                        <a:spcAft>
                          <a:spcPts val="0"/>
                        </a:spcAft>
                      </a:pPr>
                      <a:r>
                        <a:rPr lang="en-AU" sz="1200" b="0">
                          <a:effectLst/>
                        </a:rPr>
                        <a:t>Livestock</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1,728,338</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0312">
                <a:tc>
                  <a:txBody>
                    <a:bodyPr/>
                    <a:lstStyle/>
                    <a:p>
                      <a:pPr>
                        <a:lnSpc>
                          <a:spcPct val="115000"/>
                        </a:lnSpc>
                        <a:spcAft>
                          <a:spcPts val="0"/>
                        </a:spcAft>
                      </a:pPr>
                      <a:r>
                        <a:rPr lang="en-AU" sz="1200" b="0">
                          <a:effectLst/>
                        </a:rPr>
                        <a:t>Fertiliser</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1,703,327</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0312">
                <a:tc>
                  <a:txBody>
                    <a:bodyPr/>
                    <a:lstStyle/>
                    <a:p>
                      <a:pPr>
                        <a:lnSpc>
                          <a:spcPct val="115000"/>
                        </a:lnSpc>
                        <a:spcAft>
                          <a:spcPts val="0"/>
                        </a:spcAft>
                      </a:pPr>
                      <a:r>
                        <a:rPr lang="en-AU" sz="1200" b="0" dirty="0">
                          <a:effectLst/>
                        </a:rPr>
                        <a:t>Food &amp; beverage</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dirty="0">
                          <a:effectLst/>
                        </a:rPr>
                        <a:t>1,630,014</a:t>
                      </a:r>
                      <a:endParaRPr lang="en-AU" sz="1200" b="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0312">
                <a:tc>
                  <a:txBody>
                    <a:bodyPr/>
                    <a:lstStyle/>
                    <a:p>
                      <a:pPr>
                        <a:lnSpc>
                          <a:spcPct val="115000"/>
                        </a:lnSpc>
                        <a:spcAft>
                          <a:spcPts val="0"/>
                        </a:spcAft>
                      </a:pPr>
                      <a:r>
                        <a:rPr lang="en-AU" sz="1200" b="0" dirty="0">
                          <a:effectLst/>
                        </a:rPr>
                        <a:t>Mineral sands</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1,315,000</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0312">
                <a:tc>
                  <a:txBody>
                    <a:bodyPr/>
                    <a:lstStyle/>
                    <a:p>
                      <a:pPr>
                        <a:lnSpc>
                          <a:spcPct val="115000"/>
                        </a:lnSpc>
                        <a:spcAft>
                          <a:spcPts val="0"/>
                        </a:spcAft>
                      </a:pPr>
                      <a:r>
                        <a:rPr lang="en-AU" sz="1200" b="0">
                          <a:effectLst/>
                        </a:rPr>
                        <a:t>Meat</a:t>
                      </a:r>
                      <a:endParaRPr lang="en-AU" sz="1200" b="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1,111,031</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0312">
                <a:tc>
                  <a:txBody>
                    <a:bodyPr/>
                    <a:lstStyle/>
                    <a:p>
                      <a:pPr>
                        <a:lnSpc>
                          <a:spcPct val="115000"/>
                        </a:lnSpc>
                        <a:spcAft>
                          <a:spcPts val="0"/>
                        </a:spcAft>
                      </a:pPr>
                      <a:r>
                        <a:rPr lang="en-AU" sz="1200" b="0" dirty="0">
                          <a:effectLst/>
                        </a:rPr>
                        <a:t>Other</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a:effectLst/>
                        </a:rPr>
                        <a:t>5,465,711</a:t>
                      </a:r>
                      <a:endParaRPr lang="en-AU" sz="1200" b="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10312">
                <a:tc>
                  <a:txBody>
                    <a:bodyPr/>
                    <a:lstStyle/>
                    <a:p>
                      <a:pPr>
                        <a:lnSpc>
                          <a:spcPct val="115000"/>
                        </a:lnSpc>
                        <a:spcAft>
                          <a:spcPts val="0"/>
                        </a:spcAft>
                      </a:pPr>
                      <a:r>
                        <a:rPr lang="en-AU" sz="1200" b="0" dirty="0">
                          <a:effectLst/>
                        </a:rPr>
                        <a:t>Total</a:t>
                      </a:r>
                      <a:endParaRPr lang="en-AU" sz="1200" b="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200" b="0" dirty="0">
                          <a:effectLst/>
                        </a:rPr>
                        <a:t>40,027,661</a:t>
                      </a:r>
                      <a:endParaRPr lang="en-AU" sz="1200" b="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4" name="Text Box 2">
            <a:extLst>
              <a:ext uri="{FF2B5EF4-FFF2-40B4-BE49-F238E27FC236}">
                <a16:creationId xmlns:a16="http://schemas.microsoft.com/office/drawing/2014/main" id="{2AF00E27-2402-4C60-B6F7-FF5DDD4F62DE}"/>
              </a:ext>
            </a:extLst>
          </p:cNvPr>
          <p:cNvSpPr txBox="1">
            <a:spLocks noChangeArrowheads="1"/>
          </p:cNvSpPr>
          <p:nvPr/>
        </p:nvSpPr>
        <p:spPr bwMode="auto">
          <a:xfrm>
            <a:off x="395537" y="430167"/>
            <a:ext cx="68642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306" rtl="0" eaLnBrk="1" fontAlgn="auto" latinLnBrk="0" hangingPunct="1">
              <a:lnSpc>
                <a:spcPct val="100000"/>
              </a:lnSpc>
              <a:spcBef>
                <a:spcPct val="50000"/>
              </a:spcBef>
              <a:spcAft>
                <a:spcPts val="0"/>
              </a:spcAft>
              <a:buClrTx/>
              <a:buSzTx/>
              <a:buFontTx/>
              <a:buNone/>
              <a:tabLst/>
              <a:defRPr/>
            </a:pPr>
            <a:r>
              <a:rPr kumimoji="0" lang="en-AU" sz="2400" b="1" i="0" u="none" strike="noStrike" kern="1200" cap="none" spc="0" normalizeH="0" baseline="0" noProof="0" dirty="0">
                <a:ln>
                  <a:noFill/>
                </a:ln>
                <a:solidFill>
                  <a:srgbClr val="13A2A6"/>
                </a:solidFill>
                <a:effectLst/>
                <a:uLnTx/>
                <a:uFillTx/>
                <a:latin typeface="+mj-lt"/>
                <a:ea typeface="ＭＳ Ｐゴシック" pitchFamily="48" charset="-128"/>
                <a:cs typeface="Calibri" pitchFamily="34" charset="0"/>
              </a:rPr>
              <a:t>Victoria’s freight task</a:t>
            </a:r>
          </a:p>
        </p:txBody>
      </p:sp>
      <p:sp>
        <p:nvSpPr>
          <p:cNvPr id="5" name="Text Box 2">
            <a:extLst>
              <a:ext uri="{FF2B5EF4-FFF2-40B4-BE49-F238E27FC236}">
                <a16:creationId xmlns:a16="http://schemas.microsoft.com/office/drawing/2014/main" id="{F6F19A3C-F2DD-450E-A7B9-78CCB3823CE0}"/>
              </a:ext>
            </a:extLst>
          </p:cNvPr>
          <p:cNvSpPr txBox="1">
            <a:spLocks noChangeArrowheads="1"/>
          </p:cNvSpPr>
          <p:nvPr/>
        </p:nvSpPr>
        <p:spPr bwMode="auto">
          <a:xfrm>
            <a:off x="395536" y="987574"/>
            <a:ext cx="2790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306" rtl="0" eaLnBrk="1" fontAlgn="auto" latinLnBrk="0" hangingPunct="1">
              <a:lnSpc>
                <a:spcPct val="100000"/>
              </a:lnSpc>
              <a:spcBef>
                <a:spcPct val="50000"/>
              </a:spcBef>
              <a:spcAft>
                <a:spcPts val="0"/>
              </a:spcAft>
              <a:buClrTx/>
              <a:buSzTx/>
              <a:buFontTx/>
              <a:buNone/>
              <a:tabLst/>
              <a:defRPr/>
            </a:pPr>
            <a:r>
              <a:rPr kumimoji="0" lang="en-AU" sz="1600" b="0" i="0" u="none" strike="noStrike" kern="1200" cap="none" spc="0" normalizeH="0" baseline="0" noProof="0" dirty="0">
                <a:ln>
                  <a:noFill/>
                </a:ln>
                <a:solidFill>
                  <a:srgbClr val="13A2A6"/>
                </a:solidFill>
                <a:effectLst/>
                <a:uLnTx/>
                <a:uFillTx/>
                <a:latin typeface="VIC" panose="00000500000000000000" pitchFamily="2" charset="0"/>
                <a:ea typeface="ＭＳ Ｐゴシック" pitchFamily="48" charset="-128"/>
                <a:cs typeface="Calibri" pitchFamily="34" charset="0"/>
              </a:rPr>
              <a:t>Regional freight task</a:t>
            </a:r>
          </a:p>
        </p:txBody>
      </p:sp>
      <p:sp>
        <p:nvSpPr>
          <p:cNvPr id="6" name="Text Box 2">
            <a:extLst>
              <a:ext uri="{FF2B5EF4-FFF2-40B4-BE49-F238E27FC236}">
                <a16:creationId xmlns:a16="http://schemas.microsoft.com/office/drawing/2014/main" id="{024F9561-9E4F-433C-8309-8B3C2AB47EA8}"/>
              </a:ext>
            </a:extLst>
          </p:cNvPr>
          <p:cNvSpPr txBox="1">
            <a:spLocks noChangeArrowheads="1"/>
          </p:cNvSpPr>
          <p:nvPr/>
        </p:nvSpPr>
        <p:spPr bwMode="auto">
          <a:xfrm>
            <a:off x="4716016" y="987574"/>
            <a:ext cx="22322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306" rtl="0" eaLnBrk="1" fontAlgn="auto" latinLnBrk="0" hangingPunct="1">
              <a:lnSpc>
                <a:spcPct val="100000"/>
              </a:lnSpc>
              <a:spcBef>
                <a:spcPct val="50000"/>
              </a:spcBef>
              <a:spcAft>
                <a:spcPts val="0"/>
              </a:spcAft>
              <a:buClrTx/>
              <a:buSzTx/>
              <a:buFontTx/>
              <a:buNone/>
              <a:tabLst/>
              <a:defRPr/>
            </a:pPr>
            <a:r>
              <a:rPr kumimoji="0" lang="en-AU" sz="1600" b="0" i="0" u="none" strike="noStrike" kern="1200" cap="none" spc="0" normalizeH="0" baseline="0" noProof="0" dirty="0">
                <a:ln>
                  <a:noFill/>
                </a:ln>
                <a:solidFill>
                  <a:srgbClr val="13A2A6"/>
                </a:solidFill>
                <a:effectLst/>
                <a:uLnTx/>
                <a:uFillTx/>
                <a:latin typeface="VIC" panose="00000500000000000000" pitchFamily="2" charset="0"/>
                <a:ea typeface="ＭＳ Ｐゴシック" pitchFamily="48" charset="-128"/>
                <a:cs typeface="Calibri" pitchFamily="34" charset="0"/>
              </a:rPr>
              <a:t>Urban freight task</a:t>
            </a:r>
          </a:p>
        </p:txBody>
      </p:sp>
    </p:spTree>
    <p:extLst>
      <p:ext uri="{BB962C8B-B14F-4D97-AF65-F5344CB8AC3E}">
        <p14:creationId xmlns:p14="http://schemas.microsoft.com/office/powerpoint/2010/main" val="73130711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26658" y="768064"/>
            <a:ext cx="9804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spcBef>
                <a:spcPts val="2300"/>
              </a:spcBef>
            </a:pPr>
            <a:r>
              <a:rPr lang="en-AU" sz="1100" dirty="0">
                <a:solidFill>
                  <a:srgbClr val="000000">
                    <a:lumMod val="85000"/>
                    <a:lumOff val="15000"/>
                  </a:srgbClr>
                </a:solidFill>
                <a:latin typeface="+mj-lt"/>
                <a:ea typeface="ＭＳ Ｐゴシック" pitchFamily="-105" charset="-128"/>
              </a:rPr>
              <a:t>12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10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8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6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4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2 million</a:t>
            </a:r>
          </a:p>
          <a:p>
            <a:pPr algn="r" eaLnBrk="0" hangingPunct="0">
              <a:spcBef>
                <a:spcPts val="2300"/>
              </a:spcBef>
            </a:pPr>
            <a:r>
              <a:rPr lang="en-AU" sz="1100" dirty="0">
                <a:solidFill>
                  <a:srgbClr val="000000">
                    <a:lumMod val="85000"/>
                    <a:lumOff val="15000"/>
                  </a:srgbClr>
                </a:solidFill>
                <a:latin typeface="+mj-lt"/>
                <a:ea typeface="ＭＳ Ｐゴシック" pitchFamily="-105" charset="-128"/>
              </a:rPr>
              <a:t>0</a:t>
            </a:r>
          </a:p>
        </p:txBody>
      </p:sp>
      <p:sp>
        <p:nvSpPr>
          <p:cNvPr id="32" name="Rectangle 31">
            <a:extLst>
              <a:ext uri="{FF2B5EF4-FFF2-40B4-BE49-F238E27FC236}">
                <a16:creationId xmlns:a16="http://schemas.microsoft.com/office/drawing/2014/main" id="{91F0D277-01A8-4822-98B1-7BFC32589E30}"/>
              </a:ext>
            </a:extLst>
          </p:cNvPr>
          <p:cNvSpPr/>
          <p:nvPr/>
        </p:nvSpPr>
        <p:spPr>
          <a:xfrm>
            <a:off x="1709105" y="3218213"/>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33" name="Rectangle 32">
            <a:extLst>
              <a:ext uri="{FF2B5EF4-FFF2-40B4-BE49-F238E27FC236}">
                <a16:creationId xmlns:a16="http://schemas.microsoft.com/office/drawing/2014/main" id="{5F3F415F-0AA5-4E35-9257-33BCA533D379}"/>
              </a:ext>
            </a:extLst>
          </p:cNvPr>
          <p:cNvSpPr/>
          <p:nvPr/>
        </p:nvSpPr>
        <p:spPr>
          <a:xfrm>
            <a:off x="1709105" y="2758770"/>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34" name="Rectangle 33">
            <a:extLst>
              <a:ext uri="{FF2B5EF4-FFF2-40B4-BE49-F238E27FC236}">
                <a16:creationId xmlns:a16="http://schemas.microsoft.com/office/drawing/2014/main" id="{90530BA7-E4DA-49C2-8B43-F7AC0BDEC085}"/>
              </a:ext>
            </a:extLst>
          </p:cNvPr>
          <p:cNvSpPr/>
          <p:nvPr/>
        </p:nvSpPr>
        <p:spPr>
          <a:xfrm>
            <a:off x="1709105" y="2283718"/>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35" name="Rectangle 34">
            <a:extLst>
              <a:ext uri="{FF2B5EF4-FFF2-40B4-BE49-F238E27FC236}">
                <a16:creationId xmlns:a16="http://schemas.microsoft.com/office/drawing/2014/main" id="{10AF15EC-7CA9-400D-BCD4-3E379C188992}"/>
              </a:ext>
            </a:extLst>
          </p:cNvPr>
          <p:cNvSpPr/>
          <p:nvPr/>
        </p:nvSpPr>
        <p:spPr>
          <a:xfrm>
            <a:off x="1709105" y="1835106"/>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36" name="Rectangle 35">
            <a:extLst>
              <a:ext uri="{FF2B5EF4-FFF2-40B4-BE49-F238E27FC236}">
                <a16:creationId xmlns:a16="http://schemas.microsoft.com/office/drawing/2014/main" id="{58E556D4-233F-4135-BF07-3557A95DF9FE}"/>
              </a:ext>
            </a:extLst>
          </p:cNvPr>
          <p:cNvSpPr/>
          <p:nvPr/>
        </p:nvSpPr>
        <p:spPr>
          <a:xfrm>
            <a:off x="1709105" y="1371958"/>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37" name="Rectangle 36">
            <a:extLst>
              <a:ext uri="{FF2B5EF4-FFF2-40B4-BE49-F238E27FC236}">
                <a16:creationId xmlns:a16="http://schemas.microsoft.com/office/drawing/2014/main" id="{245F86BB-406B-47B2-9412-58B98AB8A383}"/>
              </a:ext>
            </a:extLst>
          </p:cNvPr>
          <p:cNvSpPr/>
          <p:nvPr/>
        </p:nvSpPr>
        <p:spPr>
          <a:xfrm>
            <a:off x="1712503" y="926832"/>
            <a:ext cx="6336037" cy="2325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white"/>
              </a:solidFill>
              <a:effectLst/>
              <a:uLnTx/>
              <a:uFillTx/>
              <a:latin typeface="+mj-lt"/>
              <a:ea typeface="+mn-ea"/>
              <a:cs typeface="+mn-cs"/>
            </a:endParaRPr>
          </a:p>
        </p:txBody>
      </p:sp>
      <p:sp>
        <p:nvSpPr>
          <p:cNvPr id="2" name="Title 1"/>
          <p:cNvSpPr txBox="1">
            <a:spLocks/>
          </p:cNvSpPr>
          <p:nvPr/>
        </p:nvSpPr>
        <p:spPr>
          <a:xfrm>
            <a:off x="326518" y="4299942"/>
            <a:ext cx="6909778" cy="50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AU" sz="2400" b="1" dirty="0">
                <a:solidFill>
                  <a:srgbClr val="13A2A6"/>
                </a:solidFill>
                <a:cs typeface="Arial" panose="020B0604020202020204" pitchFamily="34" charset="0"/>
              </a:rPr>
              <a:t>Port of Melbourne container demand</a:t>
            </a:r>
          </a:p>
        </p:txBody>
      </p:sp>
      <p:sp>
        <p:nvSpPr>
          <p:cNvPr id="3" name="Line 3"/>
          <p:cNvSpPr>
            <a:spLocks noChangeShapeType="1"/>
          </p:cNvSpPr>
          <p:nvPr/>
        </p:nvSpPr>
        <p:spPr bwMode="auto">
          <a:xfrm>
            <a:off x="1715808" y="3679156"/>
            <a:ext cx="6336039" cy="0"/>
          </a:xfrm>
          <a:prstGeom prst="line">
            <a:avLst/>
          </a:prstGeom>
          <a:noFill/>
          <a:ln w="12700">
            <a:solidFill>
              <a:schemeClr val="tx1">
                <a:lumMod val="85000"/>
                <a:lumOff val="1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solidFill>
                <a:srgbClr val="000000">
                  <a:lumMod val="85000"/>
                  <a:lumOff val="15000"/>
                </a:srgbClr>
              </a:solidFill>
              <a:latin typeface="+mj-lt"/>
            </a:endParaRPr>
          </a:p>
        </p:txBody>
      </p:sp>
      <p:sp>
        <p:nvSpPr>
          <p:cNvPr id="4" name="Text Box 4"/>
          <p:cNvSpPr txBox="1">
            <a:spLocks noChangeArrowheads="1"/>
          </p:cNvSpPr>
          <p:nvPr/>
        </p:nvSpPr>
        <p:spPr bwMode="auto">
          <a:xfrm>
            <a:off x="1475589" y="3742606"/>
            <a:ext cx="72728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1100" dirty="0">
                <a:solidFill>
                  <a:srgbClr val="000000">
                    <a:lumMod val="85000"/>
                    <a:lumOff val="15000"/>
                  </a:srgbClr>
                </a:solidFill>
                <a:latin typeface="+mj-lt"/>
                <a:ea typeface="ＭＳ Ｐゴシック" pitchFamily="-105" charset="-128"/>
              </a:rPr>
              <a:t>2005       2010       2015       2020       2025      2030        2035       2040       2045      2050        2055      2060</a:t>
            </a:r>
          </a:p>
        </p:txBody>
      </p:sp>
      <p:sp>
        <p:nvSpPr>
          <p:cNvPr id="5" name="Rectangle 5"/>
          <p:cNvSpPr>
            <a:spLocks noChangeArrowheads="1"/>
          </p:cNvSpPr>
          <p:nvPr/>
        </p:nvSpPr>
        <p:spPr bwMode="auto">
          <a:xfrm rot="16200000">
            <a:off x="118808" y="2218566"/>
            <a:ext cx="1058683" cy="21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AU" sz="1000" i="1" dirty="0">
                <a:solidFill>
                  <a:srgbClr val="000000">
                    <a:lumMod val="85000"/>
                    <a:lumOff val="15000"/>
                  </a:srgbClr>
                </a:solidFill>
                <a:latin typeface="+mj-lt"/>
                <a:ea typeface="ＭＳ Ｐゴシック" pitchFamily="-105" charset="-128"/>
              </a:rPr>
              <a:t>(number of TEU handled annually)</a:t>
            </a:r>
          </a:p>
        </p:txBody>
      </p:sp>
      <p:sp>
        <p:nvSpPr>
          <p:cNvPr id="7" name="Line 7"/>
          <p:cNvSpPr>
            <a:spLocks noChangeShapeType="1"/>
          </p:cNvSpPr>
          <p:nvPr/>
        </p:nvSpPr>
        <p:spPr bwMode="auto">
          <a:xfrm flipH="1">
            <a:off x="1708544" y="915119"/>
            <a:ext cx="0" cy="2765836"/>
          </a:xfrm>
          <a:prstGeom prst="line">
            <a:avLst/>
          </a:prstGeom>
          <a:noFill/>
          <a:ln w="12700">
            <a:solidFill>
              <a:schemeClr val="tx1">
                <a:lumMod val="85000"/>
                <a:lumOff val="1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solidFill>
                <a:srgbClr val="000000">
                  <a:lumMod val="85000"/>
                  <a:lumOff val="15000"/>
                </a:srgbClr>
              </a:solidFill>
              <a:latin typeface="+mj-lt"/>
            </a:endParaRPr>
          </a:p>
        </p:txBody>
      </p:sp>
      <p:sp>
        <p:nvSpPr>
          <p:cNvPr id="10" name="Freeform 9"/>
          <p:cNvSpPr/>
          <p:nvPr/>
        </p:nvSpPr>
        <p:spPr>
          <a:xfrm>
            <a:off x="3162321" y="1288443"/>
            <a:ext cx="4207290" cy="1748834"/>
          </a:xfrm>
          <a:custGeom>
            <a:avLst/>
            <a:gdLst>
              <a:gd name="connsiteX0" fmla="*/ 0 w 4481565"/>
              <a:gd name="connsiteY0" fmla="*/ 1778558 h 1778558"/>
              <a:gd name="connsiteX1" fmla="*/ 1326382 w 4481565"/>
              <a:gd name="connsiteY1" fmla="*/ 1517301 h 1778558"/>
              <a:gd name="connsiteX2" fmla="*/ 2431701 w 4481565"/>
              <a:gd name="connsiteY2" fmla="*/ 1145512 h 1778558"/>
              <a:gd name="connsiteX3" fmla="*/ 3597310 w 4481565"/>
              <a:gd name="connsiteY3" fmla="*/ 602901 h 1778558"/>
              <a:gd name="connsiteX4" fmla="*/ 4481565 w 4481565"/>
              <a:gd name="connsiteY4" fmla="*/ 0 h 177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1565" h="1778558">
                <a:moveTo>
                  <a:pt x="0" y="1778558"/>
                </a:moveTo>
                <a:cubicBezTo>
                  <a:pt x="460549" y="1700683"/>
                  <a:pt x="921099" y="1622809"/>
                  <a:pt x="1326382" y="1517301"/>
                </a:cubicBezTo>
                <a:cubicBezTo>
                  <a:pt x="1731666" y="1411793"/>
                  <a:pt x="2053213" y="1297912"/>
                  <a:pt x="2431701" y="1145512"/>
                </a:cubicBezTo>
                <a:cubicBezTo>
                  <a:pt x="2810189" y="993112"/>
                  <a:pt x="3255666" y="793820"/>
                  <a:pt x="3597310" y="602901"/>
                </a:cubicBezTo>
                <a:cubicBezTo>
                  <a:pt x="3938954" y="411982"/>
                  <a:pt x="4210259" y="205991"/>
                  <a:pt x="4481565" y="0"/>
                </a:cubicBezTo>
              </a:path>
            </a:pathLst>
          </a:cu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13A2A6"/>
              </a:solidFill>
              <a:latin typeface="+mj-lt"/>
            </a:endParaRPr>
          </a:p>
        </p:txBody>
      </p:sp>
      <p:sp>
        <p:nvSpPr>
          <p:cNvPr id="11" name="Freeform 10"/>
          <p:cNvSpPr/>
          <p:nvPr/>
        </p:nvSpPr>
        <p:spPr>
          <a:xfrm>
            <a:off x="3162321" y="2208982"/>
            <a:ext cx="4889517" cy="828296"/>
          </a:xfrm>
          <a:custGeom>
            <a:avLst/>
            <a:gdLst>
              <a:gd name="connsiteX0" fmla="*/ 0 w 5325626"/>
              <a:gd name="connsiteY0" fmla="*/ 1055077 h 1055077"/>
              <a:gd name="connsiteX1" fmla="*/ 2260879 w 5325626"/>
              <a:gd name="connsiteY1" fmla="*/ 763675 h 1055077"/>
              <a:gd name="connsiteX2" fmla="*/ 5325626 w 5325626"/>
              <a:gd name="connsiteY2" fmla="*/ 0 h 1055077"/>
            </a:gdLst>
            <a:ahLst/>
            <a:cxnLst>
              <a:cxn ang="0">
                <a:pos x="connsiteX0" y="connsiteY0"/>
              </a:cxn>
              <a:cxn ang="0">
                <a:pos x="connsiteX1" y="connsiteY1"/>
              </a:cxn>
              <a:cxn ang="0">
                <a:pos x="connsiteX2" y="connsiteY2"/>
              </a:cxn>
            </a:cxnLst>
            <a:rect l="l" t="t" r="r" b="b"/>
            <a:pathLst>
              <a:path w="5325626" h="1055077">
                <a:moveTo>
                  <a:pt x="0" y="1055077"/>
                </a:moveTo>
                <a:cubicBezTo>
                  <a:pt x="686637" y="997299"/>
                  <a:pt x="1373275" y="939521"/>
                  <a:pt x="2260879" y="763675"/>
                </a:cubicBezTo>
                <a:cubicBezTo>
                  <a:pt x="3148483" y="587829"/>
                  <a:pt x="4237054" y="293914"/>
                  <a:pt x="5325626" y="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13A2A6"/>
              </a:solidFill>
              <a:latin typeface="+mj-lt"/>
            </a:endParaRPr>
          </a:p>
        </p:txBody>
      </p:sp>
      <p:sp>
        <p:nvSpPr>
          <p:cNvPr id="17" name="Freeform: Shape 16">
            <a:extLst>
              <a:ext uri="{FF2B5EF4-FFF2-40B4-BE49-F238E27FC236}">
                <a16:creationId xmlns:a16="http://schemas.microsoft.com/office/drawing/2014/main" id="{C94135D7-9E29-4817-BBB3-8B8B0BB7628B}"/>
              </a:ext>
            </a:extLst>
          </p:cNvPr>
          <p:cNvSpPr/>
          <p:nvPr/>
        </p:nvSpPr>
        <p:spPr>
          <a:xfrm>
            <a:off x="1764414" y="3037278"/>
            <a:ext cx="1383088" cy="197584"/>
          </a:xfrm>
          <a:custGeom>
            <a:avLst/>
            <a:gdLst>
              <a:gd name="connsiteX0" fmla="*/ 0 w 1383088"/>
              <a:gd name="connsiteY0" fmla="*/ 197584 h 197584"/>
              <a:gd name="connsiteX1" fmla="*/ 160825 w 1383088"/>
              <a:gd name="connsiteY1" fmla="*/ 183799 h 197584"/>
              <a:gd name="connsiteX2" fmla="*/ 326244 w 1383088"/>
              <a:gd name="connsiteY2" fmla="*/ 105685 h 197584"/>
              <a:gd name="connsiteX3" fmla="*/ 477878 w 1383088"/>
              <a:gd name="connsiteY3" fmla="*/ 128660 h 197584"/>
              <a:gd name="connsiteX4" fmla="*/ 748981 w 1383088"/>
              <a:gd name="connsiteY4" fmla="*/ 45950 h 197584"/>
              <a:gd name="connsiteX5" fmla="*/ 900616 w 1383088"/>
              <a:gd name="connsiteY5" fmla="*/ 50545 h 197584"/>
              <a:gd name="connsiteX6" fmla="*/ 1383088 w 1383088"/>
              <a:gd name="connsiteY6" fmla="*/ 0 h 19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088" h="197584">
                <a:moveTo>
                  <a:pt x="0" y="197584"/>
                </a:moveTo>
                <a:lnTo>
                  <a:pt x="160825" y="183799"/>
                </a:lnTo>
                <a:lnTo>
                  <a:pt x="326244" y="105685"/>
                </a:lnTo>
                <a:lnTo>
                  <a:pt x="477878" y="128660"/>
                </a:lnTo>
                <a:lnTo>
                  <a:pt x="748981" y="45950"/>
                </a:lnTo>
                <a:lnTo>
                  <a:pt x="900616" y="50545"/>
                </a:lnTo>
                <a:lnTo>
                  <a:pt x="1383088" y="0"/>
                </a:lnTo>
              </a:path>
            </a:pathLst>
          </a:custGeom>
          <a:noFill/>
          <a:ln w="38100">
            <a:solidFill>
              <a:srgbClr val="13A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13A2A6"/>
              </a:solidFill>
              <a:latin typeface="+mj-lt"/>
            </a:endParaRPr>
          </a:p>
        </p:txBody>
      </p:sp>
      <p:cxnSp>
        <p:nvCxnSpPr>
          <p:cNvPr id="18" name="Straight Connector 17">
            <a:extLst>
              <a:ext uri="{FF2B5EF4-FFF2-40B4-BE49-F238E27FC236}">
                <a16:creationId xmlns:a16="http://schemas.microsoft.com/office/drawing/2014/main" id="{BB75A5E0-6799-476B-97DD-4F8CD5EAA542}"/>
              </a:ext>
            </a:extLst>
          </p:cNvPr>
          <p:cNvCxnSpPr>
            <a:cxnSpLocks/>
            <a:stCxn id="17" idx="5"/>
          </p:cNvCxnSpPr>
          <p:nvPr/>
        </p:nvCxnSpPr>
        <p:spPr>
          <a:xfrm flipH="1" flipV="1">
            <a:off x="2531038" y="2680799"/>
            <a:ext cx="133992" cy="40702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AutoShape 5">
            <a:extLst>
              <a:ext uri="{FF2B5EF4-FFF2-40B4-BE49-F238E27FC236}">
                <a16:creationId xmlns:a16="http://schemas.microsoft.com/office/drawing/2014/main" id="{EF9E6ACE-4D49-4913-BD5B-DC593ACEA6AE}"/>
              </a:ext>
            </a:extLst>
          </p:cNvPr>
          <p:cNvSpPr>
            <a:spLocks noChangeArrowheads="1"/>
          </p:cNvSpPr>
          <p:nvPr/>
        </p:nvSpPr>
        <p:spPr bwMode="auto">
          <a:xfrm>
            <a:off x="2184349" y="2413356"/>
            <a:ext cx="793677" cy="293956"/>
          </a:xfrm>
          <a:prstGeom prst="rect">
            <a:avLst/>
          </a:prstGeom>
          <a:solidFill>
            <a:schemeClr val="tx1">
              <a:lumMod val="50000"/>
              <a:lumOff val="50000"/>
            </a:schemeClr>
          </a:solidFill>
          <a:ln w="38100" cmpd="tri">
            <a:noFill/>
            <a:round/>
            <a:headEnd/>
            <a:tailEnd/>
          </a:ln>
          <a:effectLst/>
          <a:extLst/>
        </p:spPr>
        <p:txBody>
          <a:bodyPr wrap="none" lIns="91286" tIns="45650" rIns="91286" bIns="45650" anchor="ctr"/>
          <a:lstStyle/>
          <a:p>
            <a:pPr algn="ctr" defTabSz="912860" fontAlgn="base">
              <a:spcBef>
                <a:spcPct val="0"/>
              </a:spcBef>
              <a:spcAft>
                <a:spcPct val="0"/>
              </a:spcAft>
            </a:pPr>
            <a:r>
              <a:rPr lang="en-AU" sz="900" dirty="0">
                <a:solidFill>
                  <a:schemeClr val="bg1"/>
                </a:solidFill>
                <a:latin typeface="+mj-lt"/>
                <a:cs typeface="Calibri" pitchFamily="34" charset="0"/>
              </a:rPr>
              <a:t>ACTUAL</a:t>
            </a:r>
          </a:p>
        </p:txBody>
      </p:sp>
      <p:sp>
        <p:nvSpPr>
          <p:cNvPr id="20" name="AutoShape 5">
            <a:extLst>
              <a:ext uri="{FF2B5EF4-FFF2-40B4-BE49-F238E27FC236}">
                <a16:creationId xmlns:a16="http://schemas.microsoft.com/office/drawing/2014/main" id="{D664679B-E455-46AB-ABD1-C89C21882492}"/>
              </a:ext>
            </a:extLst>
          </p:cNvPr>
          <p:cNvSpPr>
            <a:spLocks noChangeArrowheads="1"/>
          </p:cNvSpPr>
          <p:nvPr/>
        </p:nvSpPr>
        <p:spPr bwMode="auto">
          <a:xfrm>
            <a:off x="4111999" y="1641413"/>
            <a:ext cx="1453232" cy="567569"/>
          </a:xfrm>
          <a:prstGeom prst="rect">
            <a:avLst/>
          </a:prstGeom>
          <a:solidFill>
            <a:srgbClr val="FFC000"/>
          </a:solidFill>
          <a:ln w="38100" cmpd="tri">
            <a:noFill/>
            <a:round/>
            <a:headEnd/>
            <a:tailEnd/>
          </a:ln>
          <a:effectLst/>
          <a:extLst/>
        </p:spPr>
        <p:txBody>
          <a:bodyPr wrap="none" lIns="91286" tIns="45650" rIns="91286" bIns="45650" anchor="ctr"/>
          <a:lstStyle/>
          <a:p>
            <a:pPr algn="ctr"/>
            <a:r>
              <a:rPr lang="en-AU" sz="900" dirty="0">
                <a:latin typeface="+mj-lt"/>
              </a:rPr>
              <a:t>10-YEAR HISTORICAL </a:t>
            </a:r>
          </a:p>
          <a:p>
            <a:pPr algn="ctr"/>
            <a:r>
              <a:rPr lang="en-AU" sz="900" dirty="0">
                <a:latin typeface="+mj-lt"/>
              </a:rPr>
              <a:t>COMPOUND ANNUAL</a:t>
            </a:r>
          </a:p>
          <a:p>
            <a:pPr algn="ctr"/>
            <a:r>
              <a:rPr lang="en-AU" sz="900" dirty="0">
                <a:latin typeface="+mj-lt"/>
              </a:rPr>
              <a:t>GROWTH RATE</a:t>
            </a:r>
          </a:p>
        </p:txBody>
      </p:sp>
      <p:cxnSp>
        <p:nvCxnSpPr>
          <p:cNvPr id="21" name="Straight Connector 20">
            <a:extLst>
              <a:ext uri="{FF2B5EF4-FFF2-40B4-BE49-F238E27FC236}">
                <a16:creationId xmlns:a16="http://schemas.microsoft.com/office/drawing/2014/main" id="{6ED55529-B178-4486-8E34-B8C35242BA8C}"/>
              </a:ext>
            </a:extLst>
          </p:cNvPr>
          <p:cNvCxnSpPr>
            <a:cxnSpLocks/>
            <a:endCxn id="20" idx="2"/>
          </p:cNvCxnSpPr>
          <p:nvPr/>
        </p:nvCxnSpPr>
        <p:spPr>
          <a:xfrm flipH="1" flipV="1">
            <a:off x="4838615" y="2208982"/>
            <a:ext cx="154614" cy="3632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AutoShape 5">
            <a:extLst>
              <a:ext uri="{FF2B5EF4-FFF2-40B4-BE49-F238E27FC236}">
                <a16:creationId xmlns:a16="http://schemas.microsoft.com/office/drawing/2014/main" id="{5917F391-35B0-4B46-AE86-2536AD37D216}"/>
              </a:ext>
            </a:extLst>
          </p:cNvPr>
          <p:cNvSpPr>
            <a:spLocks noChangeArrowheads="1"/>
          </p:cNvSpPr>
          <p:nvPr/>
        </p:nvSpPr>
        <p:spPr bwMode="auto">
          <a:xfrm>
            <a:off x="6543183" y="2815143"/>
            <a:ext cx="1453232" cy="567569"/>
          </a:xfrm>
          <a:prstGeom prst="rect">
            <a:avLst/>
          </a:prstGeom>
          <a:solidFill>
            <a:schemeClr val="tx1">
              <a:lumMod val="85000"/>
              <a:lumOff val="15000"/>
            </a:schemeClr>
          </a:solidFill>
          <a:ln w="38100" cmpd="tri">
            <a:noFill/>
            <a:round/>
            <a:headEnd/>
            <a:tailEnd/>
          </a:ln>
          <a:effectLst/>
          <a:extLst/>
        </p:spPr>
        <p:txBody>
          <a:bodyPr wrap="none" lIns="91286" tIns="45650" rIns="91286" bIns="45650" anchor="ctr"/>
          <a:lstStyle/>
          <a:p>
            <a:pPr algn="ctr"/>
            <a:r>
              <a:rPr lang="en-AU" sz="900" dirty="0">
                <a:solidFill>
                  <a:schemeClr val="bg1"/>
                </a:solidFill>
                <a:latin typeface="+mj-lt"/>
              </a:rPr>
              <a:t>4-YEAR HISTORICAL </a:t>
            </a:r>
          </a:p>
          <a:p>
            <a:pPr algn="ctr"/>
            <a:r>
              <a:rPr lang="en-AU" sz="900" dirty="0">
                <a:solidFill>
                  <a:schemeClr val="bg1"/>
                </a:solidFill>
                <a:latin typeface="+mj-lt"/>
              </a:rPr>
              <a:t>COMPOUND ANNUAL</a:t>
            </a:r>
          </a:p>
          <a:p>
            <a:pPr algn="ctr"/>
            <a:r>
              <a:rPr lang="en-AU" sz="900" dirty="0">
                <a:solidFill>
                  <a:schemeClr val="bg1"/>
                </a:solidFill>
                <a:latin typeface="+mj-lt"/>
              </a:rPr>
              <a:t>GROWTH RATE</a:t>
            </a:r>
          </a:p>
        </p:txBody>
      </p:sp>
      <p:cxnSp>
        <p:nvCxnSpPr>
          <p:cNvPr id="27" name="Straight Connector 26">
            <a:extLst>
              <a:ext uri="{FF2B5EF4-FFF2-40B4-BE49-F238E27FC236}">
                <a16:creationId xmlns:a16="http://schemas.microsoft.com/office/drawing/2014/main" id="{1BC9797A-7DEE-43BF-A3E3-D8971869AEB8}"/>
              </a:ext>
            </a:extLst>
          </p:cNvPr>
          <p:cNvCxnSpPr>
            <a:cxnSpLocks/>
            <a:stCxn id="26" idx="0"/>
          </p:cNvCxnSpPr>
          <p:nvPr/>
        </p:nvCxnSpPr>
        <p:spPr>
          <a:xfrm flipH="1" flipV="1">
            <a:off x="7110193" y="2451851"/>
            <a:ext cx="159606" cy="3632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570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4" fill="hold"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22" presetClass="entr" presetSubtype="1"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22" presetClass="entr" presetSubtype="1" fill="hold" nodeType="withEffect">
                                  <p:stCondLst>
                                    <p:cond delay="100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0"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42731" y="4047019"/>
            <a:ext cx="144846" cy="99105"/>
          </a:xfrm>
          <a:custGeom>
            <a:avLst/>
            <a:gdLst>
              <a:gd name="connsiteX0" fmla="*/ 11723 w 148493"/>
              <a:gd name="connsiteY0" fmla="*/ 3907 h 101600"/>
              <a:gd name="connsiteX1" fmla="*/ 0 w 148493"/>
              <a:gd name="connsiteY1" fmla="*/ 97692 h 101600"/>
              <a:gd name="connsiteX2" fmla="*/ 62523 w 148493"/>
              <a:gd name="connsiteY2" fmla="*/ 101600 h 101600"/>
              <a:gd name="connsiteX3" fmla="*/ 97693 w 148493"/>
              <a:gd name="connsiteY3" fmla="*/ 70338 h 101600"/>
              <a:gd name="connsiteX4" fmla="*/ 148493 w 148493"/>
              <a:gd name="connsiteY4" fmla="*/ 66431 h 101600"/>
              <a:gd name="connsiteX5" fmla="*/ 121139 w 148493"/>
              <a:gd name="connsiteY5" fmla="*/ 0 h 101600"/>
              <a:gd name="connsiteX6" fmla="*/ 11723 w 148493"/>
              <a:gd name="connsiteY6" fmla="*/ 390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93" h="101600">
                <a:moveTo>
                  <a:pt x="11723" y="3907"/>
                </a:moveTo>
                <a:lnTo>
                  <a:pt x="0" y="97692"/>
                </a:lnTo>
                <a:lnTo>
                  <a:pt x="62523" y="101600"/>
                </a:lnTo>
                <a:lnTo>
                  <a:pt x="97693" y="70338"/>
                </a:lnTo>
                <a:lnTo>
                  <a:pt x="148493" y="66431"/>
                </a:lnTo>
                <a:lnTo>
                  <a:pt x="121139" y="0"/>
                </a:lnTo>
                <a:lnTo>
                  <a:pt x="11723" y="39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 name="Freeform 4"/>
          <p:cNvSpPr/>
          <p:nvPr/>
        </p:nvSpPr>
        <p:spPr>
          <a:xfrm>
            <a:off x="3636918" y="2421294"/>
            <a:ext cx="328083" cy="1161203"/>
          </a:xfrm>
          <a:custGeom>
            <a:avLst/>
            <a:gdLst>
              <a:gd name="connsiteX0" fmla="*/ 0 w 330200"/>
              <a:gd name="connsiteY0" fmla="*/ 1100666 h 1100666"/>
              <a:gd name="connsiteX1" fmla="*/ 330200 w 330200"/>
              <a:gd name="connsiteY1" fmla="*/ 0 h 1100666"/>
            </a:gdLst>
            <a:ahLst/>
            <a:cxnLst>
              <a:cxn ang="0">
                <a:pos x="connsiteX0" y="connsiteY0"/>
              </a:cxn>
              <a:cxn ang="0">
                <a:pos x="connsiteX1" y="connsiteY1"/>
              </a:cxn>
            </a:cxnLst>
            <a:rect l="l" t="t" r="r" b="b"/>
            <a:pathLst>
              <a:path w="330200" h="1100666">
                <a:moveTo>
                  <a:pt x="0" y="1100666"/>
                </a:moveTo>
                <a:lnTo>
                  <a:pt x="330200"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 name="Freeform 7"/>
          <p:cNvSpPr/>
          <p:nvPr/>
        </p:nvSpPr>
        <p:spPr>
          <a:xfrm>
            <a:off x="2855870" y="3385499"/>
            <a:ext cx="351796" cy="127579"/>
          </a:xfrm>
          <a:custGeom>
            <a:avLst/>
            <a:gdLst>
              <a:gd name="connsiteX0" fmla="*/ 627529 w 627529"/>
              <a:gd name="connsiteY0" fmla="*/ 197223 h 197223"/>
              <a:gd name="connsiteX1" fmla="*/ 0 w 627529"/>
              <a:gd name="connsiteY1" fmla="*/ 0 h 197223"/>
            </a:gdLst>
            <a:ahLst/>
            <a:cxnLst>
              <a:cxn ang="0">
                <a:pos x="connsiteX0" y="connsiteY0"/>
              </a:cxn>
              <a:cxn ang="0">
                <a:pos x="connsiteX1" y="connsiteY1"/>
              </a:cxn>
            </a:cxnLst>
            <a:rect l="l" t="t" r="r" b="b"/>
            <a:pathLst>
              <a:path w="627529" h="197223">
                <a:moveTo>
                  <a:pt x="627529" y="197223"/>
                </a:moveTo>
                <a:lnTo>
                  <a:pt x="0"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 name="Freeform 8"/>
          <p:cNvSpPr/>
          <p:nvPr/>
        </p:nvSpPr>
        <p:spPr>
          <a:xfrm flipH="1" flipV="1">
            <a:off x="2801548" y="3380729"/>
            <a:ext cx="370258" cy="539239"/>
          </a:xfrm>
          <a:custGeom>
            <a:avLst/>
            <a:gdLst>
              <a:gd name="connsiteX0" fmla="*/ 313765 w 313765"/>
              <a:gd name="connsiteY0" fmla="*/ 546847 h 546847"/>
              <a:gd name="connsiteX1" fmla="*/ 0 w 313765"/>
              <a:gd name="connsiteY1" fmla="*/ 0 h 546847"/>
            </a:gdLst>
            <a:ahLst/>
            <a:cxnLst>
              <a:cxn ang="0">
                <a:pos x="connsiteX0" y="connsiteY0"/>
              </a:cxn>
              <a:cxn ang="0">
                <a:pos x="connsiteX1" y="connsiteY1"/>
              </a:cxn>
            </a:cxnLst>
            <a:rect l="l" t="t" r="r" b="b"/>
            <a:pathLst>
              <a:path w="313765" h="546847">
                <a:moveTo>
                  <a:pt x="313765" y="546847"/>
                </a:moveTo>
                <a:lnTo>
                  <a:pt x="0" y="0"/>
                </a:lnTo>
              </a:path>
            </a:pathLst>
          </a:custGeom>
          <a:noFill/>
          <a:ln w="47625">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0" name="Freeform 9"/>
          <p:cNvSpPr/>
          <p:nvPr/>
        </p:nvSpPr>
        <p:spPr>
          <a:xfrm>
            <a:off x="7862145" y="989438"/>
            <a:ext cx="592347" cy="45719"/>
          </a:xfrm>
          <a:custGeom>
            <a:avLst/>
            <a:gdLst>
              <a:gd name="connsiteX0" fmla="*/ 0 w 592347"/>
              <a:gd name="connsiteY0" fmla="*/ 0 h 0"/>
              <a:gd name="connsiteX1" fmla="*/ 592347 w 592347"/>
              <a:gd name="connsiteY1" fmla="*/ 0 h 0"/>
            </a:gdLst>
            <a:ahLst/>
            <a:cxnLst>
              <a:cxn ang="0">
                <a:pos x="connsiteX0" y="connsiteY0"/>
              </a:cxn>
              <a:cxn ang="0">
                <a:pos x="connsiteX1" y="connsiteY1"/>
              </a:cxn>
            </a:cxnLst>
            <a:rect l="l" t="t" r="r" b="b"/>
            <a:pathLst>
              <a:path w="592347">
                <a:moveTo>
                  <a:pt x="0" y="0"/>
                </a:moveTo>
                <a:lnTo>
                  <a:pt x="592347" y="0"/>
                </a:lnTo>
              </a:path>
            </a:pathLst>
          </a:custGeom>
          <a:noFill/>
          <a:ln w="57150">
            <a:solidFill>
              <a:srgbClr val="FF9900"/>
            </a:solidFill>
            <a:prstDash val="solid"/>
            <a:headEnd type="arrow"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1" name="Freeform 10"/>
          <p:cNvSpPr/>
          <p:nvPr/>
        </p:nvSpPr>
        <p:spPr>
          <a:xfrm>
            <a:off x="7862146" y="1271677"/>
            <a:ext cx="592347" cy="45719"/>
          </a:xfrm>
          <a:custGeom>
            <a:avLst/>
            <a:gdLst>
              <a:gd name="connsiteX0" fmla="*/ 0 w 592347"/>
              <a:gd name="connsiteY0" fmla="*/ 0 h 0"/>
              <a:gd name="connsiteX1" fmla="*/ 592347 w 592347"/>
              <a:gd name="connsiteY1" fmla="*/ 0 h 0"/>
            </a:gdLst>
            <a:ahLst/>
            <a:cxnLst>
              <a:cxn ang="0">
                <a:pos x="connsiteX0" y="connsiteY0"/>
              </a:cxn>
              <a:cxn ang="0">
                <a:pos x="connsiteX1" y="connsiteY1"/>
              </a:cxn>
            </a:cxnLst>
            <a:rect l="l" t="t" r="r" b="b"/>
            <a:pathLst>
              <a:path w="592347">
                <a:moveTo>
                  <a:pt x="0" y="0"/>
                </a:moveTo>
                <a:lnTo>
                  <a:pt x="592347" y="0"/>
                </a:lnTo>
              </a:path>
            </a:pathLst>
          </a:custGeom>
          <a:noFill/>
          <a:ln w="38100">
            <a:solidFill>
              <a:schemeClr val="tx1"/>
            </a:solidFill>
            <a:prstDash val="solid"/>
            <a:headEnd type="arrow"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2" name="Freeform 11"/>
          <p:cNvSpPr/>
          <p:nvPr/>
        </p:nvSpPr>
        <p:spPr>
          <a:xfrm>
            <a:off x="4862673" y="1480905"/>
            <a:ext cx="16184" cy="469338"/>
          </a:xfrm>
          <a:custGeom>
            <a:avLst/>
            <a:gdLst>
              <a:gd name="connsiteX0" fmla="*/ 0 w 16184"/>
              <a:gd name="connsiteY0" fmla="*/ 0 h 469338"/>
              <a:gd name="connsiteX1" fmla="*/ 16184 w 16184"/>
              <a:gd name="connsiteY1" fmla="*/ 469338 h 469338"/>
            </a:gdLst>
            <a:ahLst/>
            <a:cxnLst>
              <a:cxn ang="0">
                <a:pos x="connsiteX0" y="connsiteY0"/>
              </a:cxn>
              <a:cxn ang="0">
                <a:pos x="connsiteX1" y="connsiteY1"/>
              </a:cxn>
            </a:cxnLst>
            <a:rect l="l" t="t" r="r" b="b"/>
            <a:pathLst>
              <a:path w="16184" h="469338">
                <a:moveTo>
                  <a:pt x="0" y="0"/>
                </a:moveTo>
                <a:lnTo>
                  <a:pt x="16184" y="469338"/>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7" name="Freeform 16"/>
          <p:cNvSpPr/>
          <p:nvPr/>
        </p:nvSpPr>
        <p:spPr>
          <a:xfrm>
            <a:off x="1307594" y="1727027"/>
            <a:ext cx="582626" cy="2168665"/>
          </a:xfrm>
          <a:custGeom>
            <a:avLst/>
            <a:gdLst>
              <a:gd name="connsiteX0" fmla="*/ 218485 w 218485"/>
              <a:gd name="connsiteY0" fmla="*/ 0 h 954860"/>
              <a:gd name="connsiteX1" fmla="*/ 0 w 218485"/>
              <a:gd name="connsiteY1" fmla="*/ 954860 h 954860"/>
            </a:gdLst>
            <a:ahLst/>
            <a:cxnLst>
              <a:cxn ang="0">
                <a:pos x="connsiteX0" y="connsiteY0"/>
              </a:cxn>
              <a:cxn ang="0">
                <a:pos x="connsiteX1" y="connsiteY1"/>
              </a:cxn>
            </a:cxnLst>
            <a:rect l="l" t="t" r="r" b="b"/>
            <a:pathLst>
              <a:path w="218485" h="954860">
                <a:moveTo>
                  <a:pt x="218485" y="0"/>
                </a:moveTo>
                <a:lnTo>
                  <a:pt x="0" y="954860"/>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8" name="Freeform 17"/>
          <p:cNvSpPr/>
          <p:nvPr/>
        </p:nvSpPr>
        <p:spPr>
          <a:xfrm flipH="1">
            <a:off x="1275224" y="3932767"/>
            <a:ext cx="45719" cy="262332"/>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3810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9" name="Freeform 18"/>
          <p:cNvSpPr/>
          <p:nvPr/>
        </p:nvSpPr>
        <p:spPr>
          <a:xfrm>
            <a:off x="684506" y="3612472"/>
            <a:ext cx="598811" cy="323682"/>
          </a:xfrm>
          <a:custGeom>
            <a:avLst/>
            <a:gdLst>
              <a:gd name="connsiteX0" fmla="*/ 0 w 598811"/>
              <a:gd name="connsiteY0" fmla="*/ 0 h 323682"/>
              <a:gd name="connsiteX1" fmla="*/ 380326 w 598811"/>
              <a:gd name="connsiteY1" fmla="*/ 178025 h 323682"/>
              <a:gd name="connsiteX2" fmla="*/ 598811 w 598811"/>
              <a:gd name="connsiteY2" fmla="*/ 323682 h 323682"/>
            </a:gdLst>
            <a:ahLst/>
            <a:cxnLst>
              <a:cxn ang="0">
                <a:pos x="connsiteX0" y="connsiteY0"/>
              </a:cxn>
              <a:cxn ang="0">
                <a:pos x="connsiteX1" y="connsiteY1"/>
              </a:cxn>
              <a:cxn ang="0">
                <a:pos x="connsiteX2" y="connsiteY2"/>
              </a:cxn>
            </a:cxnLst>
            <a:rect l="l" t="t" r="r" b="b"/>
            <a:pathLst>
              <a:path w="598811" h="323682">
                <a:moveTo>
                  <a:pt x="0" y="0"/>
                </a:moveTo>
                <a:cubicBezTo>
                  <a:pt x="140262" y="62039"/>
                  <a:pt x="280524" y="124078"/>
                  <a:pt x="380326" y="178025"/>
                </a:cubicBezTo>
                <a:cubicBezTo>
                  <a:pt x="480128" y="231972"/>
                  <a:pt x="539469" y="277827"/>
                  <a:pt x="598811" y="323682"/>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20" name="Freeform 19"/>
          <p:cNvSpPr/>
          <p:nvPr/>
        </p:nvSpPr>
        <p:spPr>
          <a:xfrm>
            <a:off x="1307593" y="3944246"/>
            <a:ext cx="574534" cy="194209"/>
          </a:xfrm>
          <a:custGeom>
            <a:avLst/>
            <a:gdLst>
              <a:gd name="connsiteX0" fmla="*/ 0 w 574534"/>
              <a:gd name="connsiteY0" fmla="*/ 0 h 194209"/>
              <a:gd name="connsiteX1" fmla="*/ 574534 w 574534"/>
              <a:gd name="connsiteY1" fmla="*/ 194209 h 194209"/>
            </a:gdLst>
            <a:ahLst/>
            <a:cxnLst>
              <a:cxn ang="0">
                <a:pos x="connsiteX0" y="connsiteY0"/>
              </a:cxn>
              <a:cxn ang="0">
                <a:pos x="connsiteX1" y="connsiteY1"/>
              </a:cxn>
            </a:cxnLst>
            <a:rect l="l" t="t" r="r" b="b"/>
            <a:pathLst>
              <a:path w="574534" h="194209">
                <a:moveTo>
                  <a:pt x="0" y="0"/>
                </a:moveTo>
                <a:lnTo>
                  <a:pt x="574534" y="194209"/>
                </a:lnTo>
              </a:path>
            </a:pathLst>
          </a:custGeom>
          <a:noFill/>
          <a:ln w="38100">
            <a:solidFill>
              <a:schemeClr val="tx1"/>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21" name="Freeform 20"/>
          <p:cNvSpPr/>
          <p:nvPr/>
        </p:nvSpPr>
        <p:spPr>
          <a:xfrm>
            <a:off x="1412789" y="942101"/>
            <a:ext cx="1723604" cy="1707419"/>
          </a:xfrm>
          <a:custGeom>
            <a:avLst/>
            <a:gdLst>
              <a:gd name="connsiteX0" fmla="*/ 0 w 1723604"/>
              <a:gd name="connsiteY0" fmla="*/ 0 h 1707419"/>
              <a:gd name="connsiteX1" fmla="*/ 1060057 w 1723604"/>
              <a:gd name="connsiteY1" fmla="*/ 1391830 h 1707419"/>
              <a:gd name="connsiteX2" fmla="*/ 1723604 w 1723604"/>
              <a:gd name="connsiteY2" fmla="*/ 1707419 h 1707419"/>
            </a:gdLst>
            <a:ahLst/>
            <a:cxnLst>
              <a:cxn ang="0">
                <a:pos x="connsiteX0" y="connsiteY0"/>
              </a:cxn>
              <a:cxn ang="0">
                <a:pos x="connsiteX1" y="connsiteY1"/>
              </a:cxn>
              <a:cxn ang="0">
                <a:pos x="connsiteX2" y="connsiteY2"/>
              </a:cxn>
            </a:cxnLst>
            <a:rect l="l" t="t" r="r" b="b"/>
            <a:pathLst>
              <a:path w="1723604" h="1707419">
                <a:moveTo>
                  <a:pt x="0" y="0"/>
                </a:moveTo>
                <a:cubicBezTo>
                  <a:pt x="386395" y="553630"/>
                  <a:pt x="772790" y="1107260"/>
                  <a:pt x="1060057" y="1391830"/>
                </a:cubicBezTo>
                <a:cubicBezTo>
                  <a:pt x="1347324" y="1676400"/>
                  <a:pt x="1535464" y="1691909"/>
                  <a:pt x="1723604" y="1707419"/>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25" name="Freeform 24"/>
          <p:cNvSpPr/>
          <p:nvPr/>
        </p:nvSpPr>
        <p:spPr>
          <a:xfrm>
            <a:off x="5523543" y="3029846"/>
            <a:ext cx="113289" cy="558350"/>
          </a:xfrm>
          <a:custGeom>
            <a:avLst/>
            <a:gdLst>
              <a:gd name="connsiteX0" fmla="*/ 0 w 113289"/>
              <a:gd name="connsiteY0" fmla="*/ 0 h 558350"/>
              <a:gd name="connsiteX1" fmla="*/ 80921 w 113289"/>
              <a:gd name="connsiteY1" fmla="*/ 347957 h 558350"/>
              <a:gd name="connsiteX2" fmla="*/ 113289 w 113289"/>
              <a:gd name="connsiteY2" fmla="*/ 558350 h 558350"/>
            </a:gdLst>
            <a:ahLst/>
            <a:cxnLst>
              <a:cxn ang="0">
                <a:pos x="connsiteX0" y="connsiteY0"/>
              </a:cxn>
              <a:cxn ang="0">
                <a:pos x="connsiteX1" y="connsiteY1"/>
              </a:cxn>
              <a:cxn ang="0">
                <a:pos x="connsiteX2" y="connsiteY2"/>
              </a:cxn>
            </a:cxnLst>
            <a:rect l="l" t="t" r="r" b="b"/>
            <a:pathLst>
              <a:path w="113289" h="558350">
                <a:moveTo>
                  <a:pt x="0" y="0"/>
                </a:moveTo>
                <a:cubicBezTo>
                  <a:pt x="31020" y="127449"/>
                  <a:pt x="62040" y="254899"/>
                  <a:pt x="80921" y="347957"/>
                </a:cubicBezTo>
                <a:cubicBezTo>
                  <a:pt x="99802" y="441015"/>
                  <a:pt x="106545" y="499682"/>
                  <a:pt x="113289" y="558350"/>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26" name="TextBox 25"/>
          <p:cNvSpPr txBox="1"/>
          <p:nvPr/>
        </p:nvSpPr>
        <p:spPr>
          <a:xfrm>
            <a:off x="5642421" y="2993592"/>
            <a:ext cx="9763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HORTICULTURE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LIVESTOCK</a:t>
            </a:r>
          </a:p>
        </p:txBody>
      </p:sp>
      <p:sp>
        <p:nvSpPr>
          <p:cNvPr id="27" name="TextBox 26"/>
          <p:cNvSpPr txBox="1"/>
          <p:nvPr/>
        </p:nvSpPr>
        <p:spPr>
          <a:xfrm>
            <a:off x="1115616" y="1067720"/>
            <a:ext cx="6837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FRUIT, NUTS, GRAIN</a:t>
            </a:r>
          </a:p>
        </p:txBody>
      </p:sp>
      <p:sp>
        <p:nvSpPr>
          <p:cNvPr id="28" name="TextBox 27"/>
          <p:cNvSpPr txBox="1"/>
          <p:nvPr/>
        </p:nvSpPr>
        <p:spPr>
          <a:xfrm>
            <a:off x="2256092" y="614939"/>
            <a:ext cx="68372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LIVESTOCK</a:t>
            </a:r>
          </a:p>
        </p:txBody>
      </p:sp>
      <p:sp>
        <p:nvSpPr>
          <p:cNvPr id="29" name="TextBox 28"/>
          <p:cNvSpPr txBox="1"/>
          <p:nvPr/>
        </p:nvSpPr>
        <p:spPr>
          <a:xfrm>
            <a:off x="781648" y="2419601"/>
            <a:ext cx="6837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GENERAL FREIGHT</a:t>
            </a:r>
          </a:p>
        </p:txBody>
      </p:sp>
      <p:sp>
        <p:nvSpPr>
          <p:cNvPr id="30" name="TextBox 29"/>
          <p:cNvSpPr txBox="1"/>
          <p:nvPr/>
        </p:nvSpPr>
        <p:spPr>
          <a:xfrm>
            <a:off x="1483708" y="3404301"/>
            <a:ext cx="7699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WOODCHIPS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STOCKFEED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GRAIN</a:t>
            </a:r>
          </a:p>
        </p:txBody>
      </p:sp>
      <p:sp>
        <p:nvSpPr>
          <p:cNvPr id="31" name="TextBox 30"/>
          <p:cNvSpPr txBox="1"/>
          <p:nvPr/>
        </p:nvSpPr>
        <p:spPr>
          <a:xfrm>
            <a:off x="1916527" y="1088237"/>
            <a:ext cx="44523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FRUIT</a:t>
            </a:r>
          </a:p>
        </p:txBody>
      </p:sp>
      <p:sp>
        <p:nvSpPr>
          <p:cNvPr id="32" name="TextBox 31"/>
          <p:cNvSpPr txBox="1"/>
          <p:nvPr/>
        </p:nvSpPr>
        <p:spPr>
          <a:xfrm>
            <a:off x="2944278" y="2227908"/>
            <a:ext cx="56881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OLIVES</a:t>
            </a:r>
          </a:p>
        </p:txBody>
      </p:sp>
      <p:sp>
        <p:nvSpPr>
          <p:cNvPr id="35" name="TextBox 34"/>
          <p:cNvSpPr txBox="1"/>
          <p:nvPr/>
        </p:nvSpPr>
        <p:spPr>
          <a:xfrm>
            <a:off x="3569426" y="1977197"/>
            <a:ext cx="455141" cy="18466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FRUIT</a:t>
            </a:r>
          </a:p>
        </p:txBody>
      </p:sp>
      <p:sp>
        <p:nvSpPr>
          <p:cNvPr id="36" name="TextBox 35"/>
          <p:cNvSpPr txBox="1"/>
          <p:nvPr/>
        </p:nvSpPr>
        <p:spPr>
          <a:xfrm>
            <a:off x="3143599" y="1454817"/>
            <a:ext cx="68372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STOCKFEED</a:t>
            </a:r>
          </a:p>
        </p:txBody>
      </p:sp>
      <p:sp>
        <p:nvSpPr>
          <p:cNvPr id="37" name="TextBox 36"/>
          <p:cNvSpPr txBox="1"/>
          <p:nvPr/>
        </p:nvSpPr>
        <p:spPr>
          <a:xfrm>
            <a:off x="4000051" y="2346197"/>
            <a:ext cx="45839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DAIRY</a:t>
            </a:r>
          </a:p>
        </p:txBody>
      </p:sp>
      <p:sp>
        <p:nvSpPr>
          <p:cNvPr id="38" name="TextBox 37"/>
          <p:cNvSpPr txBox="1"/>
          <p:nvPr/>
        </p:nvSpPr>
        <p:spPr>
          <a:xfrm>
            <a:off x="3861096" y="2969123"/>
            <a:ext cx="97285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HORTICULTURE</a:t>
            </a:r>
          </a:p>
        </p:txBody>
      </p:sp>
      <p:sp>
        <p:nvSpPr>
          <p:cNvPr id="39" name="TextBox 38"/>
          <p:cNvSpPr txBox="1"/>
          <p:nvPr/>
        </p:nvSpPr>
        <p:spPr>
          <a:xfrm>
            <a:off x="3987577" y="3627228"/>
            <a:ext cx="124310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 DAIRY, PAPER</a:t>
            </a:r>
          </a:p>
        </p:txBody>
      </p:sp>
      <p:sp>
        <p:nvSpPr>
          <p:cNvPr id="40" name="TextBox 39"/>
          <p:cNvSpPr txBox="1"/>
          <p:nvPr/>
        </p:nvSpPr>
        <p:spPr>
          <a:xfrm>
            <a:off x="5157452" y="2104688"/>
            <a:ext cx="98108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BEEF CATTLE</a:t>
            </a:r>
          </a:p>
        </p:txBody>
      </p:sp>
      <p:sp>
        <p:nvSpPr>
          <p:cNvPr id="41" name="TextBox 40"/>
          <p:cNvSpPr txBox="1"/>
          <p:nvPr/>
        </p:nvSpPr>
        <p:spPr>
          <a:xfrm>
            <a:off x="4376114" y="4092672"/>
            <a:ext cx="9519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DAIRY, HORTICULTURE</a:t>
            </a:r>
          </a:p>
        </p:txBody>
      </p:sp>
      <p:sp>
        <p:nvSpPr>
          <p:cNvPr id="42" name="TextBox 41"/>
          <p:cNvSpPr txBox="1"/>
          <p:nvPr/>
        </p:nvSpPr>
        <p:spPr>
          <a:xfrm>
            <a:off x="2225281" y="3617927"/>
            <a:ext cx="85203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HORTICULTURE</a:t>
            </a:r>
          </a:p>
        </p:txBody>
      </p:sp>
      <p:sp>
        <p:nvSpPr>
          <p:cNvPr id="43" name="TextBox 42"/>
          <p:cNvSpPr txBox="1"/>
          <p:nvPr/>
        </p:nvSpPr>
        <p:spPr>
          <a:xfrm>
            <a:off x="3159003" y="2847191"/>
            <a:ext cx="6837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FREIGHT</a:t>
            </a:r>
          </a:p>
        </p:txBody>
      </p:sp>
      <p:sp>
        <p:nvSpPr>
          <p:cNvPr id="44" name="Freeform 43"/>
          <p:cNvSpPr/>
          <p:nvPr/>
        </p:nvSpPr>
        <p:spPr>
          <a:xfrm flipH="1" flipV="1">
            <a:off x="4596051" y="2414851"/>
            <a:ext cx="390198" cy="252878"/>
          </a:xfrm>
          <a:custGeom>
            <a:avLst/>
            <a:gdLst>
              <a:gd name="connsiteX0" fmla="*/ 0 w 16184"/>
              <a:gd name="connsiteY0" fmla="*/ 0 h 469338"/>
              <a:gd name="connsiteX1" fmla="*/ 16184 w 16184"/>
              <a:gd name="connsiteY1" fmla="*/ 469338 h 469338"/>
            </a:gdLst>
            <a:ahLst/>
            <a:cxnLst>
              <a:cxn ang="0">
                <a:pos x="connsiteX0" y="connsiteY0"/>
              </a:cxn>
              <a:cxn ang="0">
                <a:pos x="connsiteX1" y="connsiteY1"/>
              </a:cxn>
            </a:cxnLst>
            <a:rect l="l" t="t" r="r" b="b"/>
            <a:pathLst>
              <a:path w="16184" h="469338">
                <a:moveTo>
                  <a:pt x="0" y="0"/>
                </a:moveTo>
                <a:lnTo>
                  <a:pt x="16184" y="469338"/>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45" name="TextBox 44"/>
          <p:cNvSpPr txBox="1"/>
          <p:nvPr/>
        </p:nvSpPr>
        <p:spPr>
          <a:xfrm>
            <a:off x="4736882" y="2409800"/>
            <a:ext cx="683728"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p:txBody>
      </p:sp>
      <p:sp>
        <p:nvSpPr>
          <p:cNvPr id="46" name="TextBox 45"/>
          <p:cNvSpPr txBox="1"/>
          <p:nvPr/>
        </p:nvSpPr>
        <p:spPr>
          <a:xfrm>
            <a:off x="4644385" y="1305237"/>
            <a:ext cx="48982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WINE</a:t>
            </a:r>
          </a:p>
        </p:txBody>
      </p:sp>
      <p:sp>
        <p:nvSpPr>
          <p:cNvPr id="47" name="Freeform 46"/>
          <p:cNvSpPr/>
          <p:nvPr/>
        </p:nvSpPr>
        <p:spPr>
          <a:xfrm>
            <a:off x="1291133" y="4195100"/>
            <a:ext cx="121655" cy="779758"/>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48" name="TextBox 47"/>
          <p:cNvSpPr txBox="1"/>
          <p:nvPr/>
        </p:nvSpPr>
        <p:spPr>
          <a:xfrm>
            <a:off x="1351014" y="4240226"/>
            <a:ext cx="769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WOODCHIPS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ALUMINIUM</a:t>
            </a:r>
          </a:p>
        </p:txBody>
      </p:sp>
      <p:sp>
        <p:nvSpPr>
          <p:cNvPr id="49" name="TextBox 48"/>
          <p:cNvSpPr txBox="1"/>
          <p:nvPr/>
        </p:nvSpPr>
        <p:spPr>
          <a:xfrm>
            <a:off x="2234347" y="4123322"/>
            <a:ext cx="7699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WOODCHIPS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p:txBody>
      </p:sp>
      <p:sp>
        <p:nvSpPr>
          <p:cNvPr id="50" name="Freeform 49"/>
          <p:cNvSpPr/>
          <p:nvPr/>
        </p:nvSpPr>
        <p:spPr>
          <a:xfrm flipH="1">
            <a:off x="2986615" y="3933780"/>
            <a:ext cx="206424" cy="567077"/>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1" name="Freeform 50"/>
          <p:cNvSpPr/>
          <p:nvPr/>
        </p:nvSpPr>
        <p:spPr>
          <a:xfrm>
            <a:off x="3571057" y="3712633"/>
            <a:ext cx="45719" cy="1262225"/>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2" name="TextBox 51"/>
          <p:cNvSpPr txBox="1"/>
          <p:nvPr/>
        </p:nvSpPr>
        <p:spPr>
          <a:xfrm>
            <a:off x="2256092" y="4656978"/>
            <a:ext cx="127968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CONTAINERS, GRAIN, HORTICULTURE, TASMANIAN TRADE</a:t>
            </a:r>
          </a:p>
        </p:txBody>
      </p:sp>
      <p:sp>
        <p:nvSpPr>
          <p:cNvPr id="53" name="Freeform 52"/>
          <p:cNvSpPr/>
          <p:nvPr/>
        </p:nvSpPr>
        <p:spPr>
          <a:xfrm flipH="1" flipV="1">
            <a:off x="3850058" y="4146124"/>
            <a:ext cx="258736" cy="525480"/>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54" name="TextBox 53"/>
          <p:cNvSpPr txBox="1"/>
          <p:nvPr/>
        </p:nvSpPr>
        <p:spPr>
          <a:xfrm>
            <a:off x="4076427" y="4465122"/>
            <a:ext cx="7699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LPG</a:t>
            </a:r>
          </a:p>
        </p:txBody>
      </p:sp>
      <p:sp>
        <p:nvSpPr>
          <p:cNvPr id="55" name="TextBox 54"/>
          <p:cNvSpPr txBox="1"/>
          <p:nvPr/>
        </p:nvSpPr>
        <p:spPr>
          <a:xfrm>
            <a:off x="1712815" y="2202736"/>
            <a:ext cx="6837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MINERAL SANDS</a:t>
            </a:r>
          </a:p>
        </p:txBody>
      </p:sp>
      <p:sp>
        <p:nvSpPr>
          <p:cNvPr id="56" name="TextBox 55"/>
          <p:cNvSpPr txBox="1"/>
          <p:nvPr/>
        </p:nvSpPr>
        <p:spPr>
          <a:xfrm>
            <a:off x="757383" y="3449418"/>
            <a:ext cx="68372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a:t>
            </a:r>
          </a:p>
        </p:txBody>
      </p:sp>
      <p:sp>
        <p:nvSpPr>
          <p:cNvPr id="58" name="Freeform 57"/>
          <p:cNvSpPr/>
          <p:nvPr/>
        </p:nvSpPr>
        <p:spPr>
          <a:xfrm>
            <a:off x="3197245" y="3599675"/>
            <a:ext cx="398784" cy="334105"/>
          </a:xfrm>
          <a:custGeom>
            <a:avLst/>
            <a:gdLst>
              <a:gd name="connsiteX0" fmla="*/ 329184 w 329184"/>
              <a:gd name="connsiteY0" fmla="*/ 0 h 316992"/>
              <a:gd name="connsiteX1" fmla="*/ 0 w 329184"/>
              <a:gd name="connsiteY1" fmla="*/ 316992 h 316992"/>
            </a:gdLst>
            <a:ahLst/>
            <a:cxnLst>
              <a:cxn ang="0">
                <a:pos x="connsiteX0" y="connsiteY0"/>
              </a:cxn>
              <a:cxn ang="0">
                <a:pos x="connsiteX1" y="connsiteY1"/>
              </a:cxn>
            </a:cxnLst>
            <a:rect l="l" t="t" r="r" b="b"/>
            <a:pathLst>
              <a:path w="329184" h="316992">
                <a:moveTo>
                  <a:pt x="329184" y="0"/>
                </a:moveTo>
                <a:lnTo>
                  <a:pt x="0" y="316992"/>
                </a:lnTo>
              </a:path>
            </a:pathLst>
          </a:custGeom>
          <a:noFill/>
          <a:ln w="47625">
            <a:solidFill>
              <a:srgbClr val="FF9900"/>
            </a:solidFill>
            <a:prstDash val="solid"/>
            <a:headEnd type="arrow" w="sm" len="med"/>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60" name="Freeform 59"/>
          <p:cNvSpPr/>
          <p:nvPr/>
        </p:nvSpPr>
        <p:spPr>
          <a:xfrm>
            <a:off x="2476867" y="828812"/>
            <a:ext cx="61210" cy="796616"/>
          </a:xfrm>
          <a:custGeom>
            <a:avLst/>
            <a:gdLst>
              <a:gd name="connsiteX0" fmla="*/ 8092 w 8092"/>
              <a:gd name="connsiteY0" fmla="*/ 0 h 420786"/>
              <a:gd name="connsiteX1" fmla="*/ 0 w 8092"/>
              <a:gd name="connsiteY1" fmla="*/ 420786 h 420786"/>
            </a:gdLst>
            <a:ahLst/>
            <a:cxnLst>
              <a:cxn ang="0">
                <a:pos x="connsiteX0" y="connsiteY0"/>
              </a:cxn>
              <a:cxn ang="0">
                <a:pos x="connsiteX1" y="connsiteY1"/>
              </a:cxn>
            </a:cxnLst>
            <a:rect l="l" t="t" r="r" b="b"/>
            <a:pathLst>
              <a:path w="8092" h="420786">
                <a:moveTo>
                  <a:pt x="8092" y="0"/>
                </a:moveTo>
                <a:lnTo>
                  <a:pt x="0" y="420786"/>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61" name="Freeform 60"/>
          <p:cNvSpPr/>
          <p:nvPr/>
        </p:nvSpPr>
        <p:spPr>
          <a:xfrm>
            <a:off x="3698655" y="2254276"/>
            <a:ext cx="255033" cy="160575"/>
          </a:xfrm>
          <a:custGeom>
            <a:avLst/>
            <a:gdLst>
              <a:gd name="connsiteX0" fmla="*/ 0 w 477430"/>
              <a:gd name="connsiteY0" fmla="*/ 0 h 299405"/>
              <a:gd name="connsiteX1" fmla="*/ 477430 w 477430"/>
              <a:gd name="connsiteY1" fmla="*/ 299405 h 299405"/>
            </a:gdLst>
            <a:ahLst/>
            <a:cxnLst>
              <a:cxn ang="0">
                <a:pos x="connsiteX0" y="connsiteY0"/>
              </a:cxn>
              <a:cxn ang="0">
                <a:pos x="connsiteX1" y="connsiteY1"/>
              </a:cxn>
            </a:cxnLst>
            <a:rect l="l" t="t" r="r" b="b"/>
            <a:pathLst>
              <a:path w="477430" h="299405">
                <a:moveTo>
                  <a:pt x="0" y="0"/>
                </a:moveTo>
                <a:lnTo>
                  <a:pt x="477430" y="299405"/>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62" name="Freeform 61"/>
          <p:cNvSpPr/>
          <p:nvPr/>
        </p:nvSpPr>
        <p:spPr>
          <a:xfrm>
            <a:off x="4010333" y="2147814"/>
            <a:ext cx="582626" cy="258945"/>
          </a:xfrm>
          <a:custGeom>
            <a:avLst/>
            <a:gdLst>
              <a:gd name="connsiteX0" fmla="*/ 0 w 582626"/>
              <a:gd name="connsiteY0" fmla="*/ 258945 h 258945"/>
              <a:gd name="connsiteX1" fmla="*/ 582626 w 582626"/>
              <a:gd name="connsiteY1" fmla="*/ 0 h 258945"/>
            </a:gdLst>
            <a:ahLst/>
            <a:cxnLst>
              <a:cxn ang="0">
                <a:pos x="connsiteX0" y="connsiteY0"/>
              </a:cxn>
              <a:cxn ang="0">
                <a:pos x="connsiteX1" y="connsiteY1"/>
              </a:cxn>
            </a:cxnLst>
            <a:rect l="l" t="t" r="r" b="b"/>
            <a:pathLst>
              <a:path w="582626" h="258945">
                <a:moveTo>
                  <a:pt x="0" y="258945"/>
                </a:moveTo>
                <a:lnTo>
                  <a:pt x="582626" y="0"/>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63" name="Freeform 62"/>
          <p:cNvSpPr/>
          <p:nvPr/>
        </p:nvSpPr>
        <p:spPr>
          <a:xfrm>
            <a:off x="3458726" y="1637239"/>
            <a:ext cx="16184" cy="469338"/>
          </a:xfrm>
          <a:custGeom>
            <a:avLst/>
            <a:gdLst>
              <a:gd name="connsiteX0" fmla="*/ 0 w 16184"/>
              <a:gd name="connsiteY0" fmla="*/ 0 h 469338"/>
              <a:gd name="connsiteX1" fmla="*/ 16184 w 16184"/>
              <a:gd name="connsiteY1" fmla="*/ 469338 h 469338"/>
            </a:gdLst>
            <a:ahLst/>
            <a:cxnLst>
              <a:cxn ang="0">
                <a:pos x="connsiteX0" y="connsiteY0"/>
              </a:cxn>
              <a:cxn ang="0">
                <a:pos x="connsiteX1" y="connsiteY1"/>
              </a:cxn>
            </a:cxnLst>
            <a:rect l="l" t="t" r="r" b="b"/>
            <a:pathLst>
              <a:path w="16184" h="469338">
                <a:moveTo>
                  <a:pt x="0" y="0"/>
                </a:moveTo>
                <a:lnTo>
                  <a:pt x="16184" y="469338"/>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65" name="TextBox 64"/>
          <p:cNvSpPr txBox="1"/>
          <p:nvPr/>
        </p:nvSpPr>
        <p:spPr>
          <a:xfrm>
            <a:off x="4245301" y="2616669"/>
            <a:ext cx="8099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FREIGHT </a:t>
            </a:r>
          </a:p>
        </p:txBody>
      </p:sp>
      <p:sp>
        <p:nvSpPr>
          <p:cNvPr id="66" name="TextBox 65"/>
          <p:cNvSpPr txBox="1"/>
          <p:nvPr/>
        </p:nvSpPr>
        <p:spPr>
          <a:xfrm>
            <a:off x="3953688" y="1055897"/>
            <a:ext cx="683728"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LIVESTOCK</a:t>
            </a:r>
          </a:p>
        </p:txBody>
      </p:sp>
      <p:sp>
        <p:nvSpPr>
          <p:cNvPr id="67" name="TextBox 66"/>
          <p:cNvSpPr txBox="1"/>
          <p:nvPr/>
        </p:nvSpPr>
        <p:spPr>
          <a:xfrm>
            <a:off x="2082534" y="2713476"/>
            <a:ext cx="738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GRAIN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LIVESTOCK</a:t>
            </a:r>
          </a:p>
        </p:txBody>
      </p:sp>
      <p:sp>
        <p:nvSpPr>
          <p:cNvPr id="68" name="TextBox 67"/>
          <p:cNvSpPr txBox="1"/>
          <p:nvPr/>
        </p:nvSpPr>
        <p:spPr>
          <a:xfrm>
            <a:off x="3751341" y="3249500"/>
            <a:ext cx="6420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MEAT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LIVESTOCK</a:t>
            </a:r>
          </a:p>
        </p:txBody>
      </p:sp>
      <p:sp>
        <p:nvSpPr>
          <p:cNvPr id="69" name="Text Box 2"/>
          <p:cNvSpPr txBox="1">
            <a:spLocks noChangeArrowheads="1"/>
          </p:cNvSpPr>
          <p:nvPr/>
        </p:nvSpPr>
        <p:spPr bwMode="auto">
          <a:xfrm>
            <a:off x="3433566" y="279869"/>
            <a:ext cx="52055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306" rtl="0" eaLnBrk="1" fontAlgn="base" latinLnBrk="0" hangingPunct="1">
              <a:lnSpc>
                <a:spcPct val="100000"/>
              </a:lnSpc>
              <a:spcBef>
                <a:spcPct val="50000"/>
              </a:spcBef>
              <a:spcAft>
                <a:spcPct val="0"/>
              </a:spcAft>
              <a:buClrTx/>
              <a:buSzTx/>
              <a:buFontTx/>
              <a:buNone/>
              <a:tabLst/>
              <a:defRPr/>
            </a:pPr>
            <a:r>
              <a:rPr kumimoji="0" lang="en-AU" sz="2400" b="1" i="0" u="none" strike="noStrike" kern="1200" cap="none" spc="0" normalizeH="0" baseline="0" noProof="0" dirty="0">
                <a:ln>
                  <a:noFill/>
                </a:ln>
                <a:solidFill>
                  <a:srgbClr val="13A2A6"/>
                </a:solidFill>
                <a:effectLst/>
                <a:uLnTx/>
                <a:uFillTx/>
                <a:latin typeface="VIC"/>
                <a:ea typeface="+mn-ea"/>
                <a:cs typeface="Arial" panose="020B0604020202020204" pitchFamily="34" charset="0"/>
              </a:rPr>
              <a:t>Regional Victoria freight flows</a:t>
            </a:r>
          </a:p>
        </p:txBody>
      </p:sp>
      <p:sp>
        <p:nvSpPr>
          <p:cNvPr id="71" name="Text Box 45"/>
          <p:cNvSpPr txBox="1">
            <a:spLocks noChangeArrowheads="1"/>
          </p:cNvSpPr>
          <p:nvPr/>
        </p:nvSpPr>
        <p:spPr bwMode="auto">
          <a:xfrm>
            <a:off x="6206406" y="843558"/>
            <a:ext cx="165574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306" rtl="0" eaLnBrk="1" fontAlgn="base" latinLnBrk="0" hangingPunct="1">
              <a:lnSpc>
                <a:spcPct val="100000"/>
              </a:lnSpc>
              <a:spcBef>
                <a:spcPct val="50000"/>
              </a:spcBef>
              <a:spcAft>
                <a:spcPct val="0"/>
              </a:spcAft>
              <a:buClrTx/>
              <a:buSzTx/>
              <a:buFontTx/>
              <a:buNone/>
              <a:tabLst/>
              <a:defRPr/>
            </a:pPr>
            <a:r>
              <a:rPr kumimoji="0" lang="en-AU" sz="1050" b="0" i="0" u="none" strike="noStrike" kern="1200" cap="none" spc="0" normalizeH="0" baseline="0" noProof="0" dirty="0">
                <a:ln>
                  <a:noFill/>
                </a:ln>
                <a:solidFill>
                  <a:srgbClr val="000000"/>
                </a:solidFill>
                <a:effectLst/>
                <a:uLnTx/>
                <a:uFillTx/>
                <a:latin typeface="VIC"/>
                <a:ea typeface="+mn-ea"/>
                <a:cs typeface="Calibri" panose="020F0502020204030204" pitchFamily="34" charset="0"/>
              </a:rPr>
              <a:t>Major freight flow</a:t>
            </a:r>
          </a:p>
          <a:p>
            <a:pPr marL="0" marR="0" lvl="0" indent="0" algn="r" defTabSz="914306" rtl="0" eaLnBrk="1" fontAlgn="base" latinLnBrk="0" hangingPunct="1">
              <a:lnSpc>
                <a:spcPct val="100000"/>
              </a:lnSpc>
              <a:spcBef>
                <a:spcPct val="50000"/>
              </a:spcBef>
              <a:spcAft>
                <a:spcPct val="0"/>
              </a:spcAft>
              <a:buClrTx/>
              <a:buSzTx/>
              <a:buFontTx/>
              <a:buNone/>
              <a:tabLst/>
              <a:defRPr/>
            </a:pPr>
            <a:r>
              <a:rPr kumimoji="0" lang="en-AU" sz="1050" b="0" i="0" u="none" strike="noStrike" kern="1200" cap="none" spc="0" normalizeH="0" baseline="0" noProof="0" dirty="0">
                <a:ln>
                  <a:noFill/>
                </a:ln>
                <a:solidFill>
                  <a:srgbClr val="000000"/>
                </a:solidFill>
                <a:effectLst/>
                <a:uLnTx/>
                <a:uFillTx/>
                <a:latin typeface="VIC"/>
                <a:ea typeface="+mn-ea"/>
                <a:cs typeface="Calibri" panose="020F0502020204030204" pitchFamily="34" charset="0"/>
              </a:rPr>
              <a:t>Medium freight flow</a:t>
            </a:r>
          </a:p>
        </p:txBody>
      </p:sp>
      <p:sp>
        <p:nvSpPr>
          <p:cNvPr id="73" name="TextBox 72">
            <a:extLst>
              <a:ext uri="{FF2B5EF4-FFF2-40B4-BE49-F238E27FC236}">
                <a16:creationId xmlns:a16="http://schemas.microsoft.com/office/drawing/2014/main" id="{0860A1F3-C27C-497B-84A3-C38D285F4500}"/>
              </a:ext>
            </a:extLst>
          </p:cNvPr>
          <p:cNvSpPr txBox="1"/>
          <p:nvPr/>
        </p:nvSpPr>
        <p:spPr>
          <a:xfrm>
            <a:off x="2049212" y="3803531"/>
            <a:ext cx="81887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TIMBER, DAIRY</a:t>
            </a:r>
          </a:p>
        </p:txBody>
      </p:sp>
      <p:sp>
        <p:nvSpPr>
          <p:cNvPr id="22" name="Freeform: Shape 21">
            <a:extLst>
              <a:ext uri="{FF2B5EF4-FFF2-40B4-BE49-F238E27FC236}">
                <a16:creationId xmlns:a16="http://schemas.microsoft.com/office/drawing/2014/main" id="{8B69E99B-EA67-4771-A67D-B046BE6699FD}"/>
              </a:ext>
            </a:extLst>
          </p:cNvPr>
          <p:cNvSpPr/>
          <p:nvPr/>
        </p:nvSpPr>
        <p:spPr>
          <a:xfrm>
            <a:off x="695818" y="2302393"/>
            <a:ext cx="1234582" cy="572015"/>
          </a:xfrm>
          <a:custGeom>
            <a:avLst/>
            <a:gdLst>
              <a:gd name="connsiteX0" fmla="*/ 1224058 w 1224058"/>
              <a:gd name="connsiteY0" fmla="*/ 568312 h 568312"/>
              <a:gd name="connsiteX1" fmla="*/ 830611 w 1224058"/>
              <a:gd name="connsiteY1" fmla="*/ 171222 h 568312"/>
              <a:gd name="connsiteX2" fmla="*/ 0 w 1224058"/>
              <a:gd name="connsiteY2" fmla="*/ 0 h 568312"/>
            </a:gdLst>
            <a:ahLst/>
            <a:cxnLst>
              <a:cxn ang="0">
                <a:pos x="connsiteX0" y="connsiteY0"/>
              </a:cxn>
              <a:cxn ang="0">
                <a:pos x="connsiteX1" y="connsiteY1"/>
              </a:cxn>
              <a:cxn ang="0">
                <a:pos x="connsiteX2" y="connsiteY2"/>
              </a:cxn>
            </a:cxnLst>
            <a:rect l="l" t="t" r="r" b="b"/>
            <a:pathLst>
              <a:path w="1224058" h="568312">
                <a:moveTo>
                  <a:pt x="1224058" y="568312"/>
                </a:moveTo>
                <a:cubicBezTo>
                  <a:pt x="1129339" y="417126"/>
                  <a:pt x="1034621" y="265941"/>
                  <a:pt x="830611" y="171222"/>
                </a:cubicBezTo>
                <a:cubicBezTo>
                  <a:pt x="626601" y="76503"/>
                  <a:pt x="313300" y="38251"/>
                  <a:pt x="0" y="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75" name="Freeform: Shape 74">
            <a:extLst>
              <a:ext uri="{FF2B5EF4-FFF2-40B4-BE49-F238E27FC236}">
                <a16:creationId xmlns:a16="http://schemas.microsoft.com/office/drawing/2014/main" id="{E02B99C3-1B66-4716-87FF-8492642F2469}"/>
              </a:ext>
            </a:extLst>
          </p:cNvPr>
          <p:cNvSpPr/>
          <p:nvPr/>
        </p:nvSpPr>
        <p:spPr>
          <a:xfrm>
            <a:off x="1914495" y="3945399"/>
            <a:ext cx="1254939" cy="177899"/>
          </a:xfrm>
          <a:custGeom>
            <a:avLst/>
            <a:gdLst>
              <a:gd name="connsiteX0" fmla="*/ 0 w 622958"/>
              <a:gd name="connsiteY0" fmla="*/ 138435 h 138435"/>
              <a:gd name="connsiteX1" fmla="*/ 622958 w 622958"/>
              <a:gd name="connsiteY1" fmla="*/ 0 h 138435"/>
            </a:gdLst>
            <a:ahLst/>
            <a:cxnLst>
              <a:cxn ang="0">
                <a:pos x="connsiteX0" y="connsiteY0"/>
              </a:cxn>
              <a:cxn ang="0">
                <a:pos x="connsiteX1" y="connsiteY1"/>
              </a:cxn>
            </a:cxnLst>
            <a:rect l="l" t="t" r="r" b="b"/>
            <a:pathLst>
              <a:path w="622958" h="138435">
                <a:moveTo>
                  <a:pt x="0" y="138435"/>
                </a:moveTo>
                <a:lnTo>
                  <a:pt x="622958"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76" name="Freeform: Shape 75">
            <a:extLst>
              <a:ext uri="{FF2B5EF4-FFF2-40B4-BE49-F238E27FC236}">
                <a16:creationId xmlns:a16="http://schemas.microsoft.com/office/drawing/2014/main" id="{79E8E41C-DE00-4A6B-BC34-4BF1FF89C91B}"/>
              </a:ext>
            </a:extLst>
          </p:cNvPr>
          <p:cNvSpPr/>
          <p:nvPr/>
        </p:nvSpPr>
        <p:spPr>
          <a:xfrm>
            <a:off x="972741" y="4178553"/>
            <a:ext cx="273175" cy="769461"/>
          </a:xfrm>
          <a:custGeom>
            <a:avLst/>
            <a:gdLst>
              <a:gd name="connsiteX0" fmla="*/ 0 w 247726"/>
              <a:gd name="connsiteY0" fmla="*/ 754107 h 754107"/>
              <a:gd name="connsiteX1" fmla="*/ 247726 w 247726"/>
              <a:gd name="connsiteY1" fmla="*/ 0 h 754107"/>
            </a:gdLst>
            <a:ahLst/>
            <a:cxnLst>
              <a:cxn ang="0">
                <a:pos x="connsiteX0" y="connsiteY0"/>
              </a:cxn>
              <a:cxn ang="0">
                <a:pos x="connsiteX1" y="connsiteY1"/>
              </a:cxn>
            </a:cxnLst>
            <a:rect l="l" t="t" r="r" b="b"/>
            <a:pathLst>
              <a:path w="247726" h="754107">
                <a:moveTo>
                  <a:pt x="0" y="754107"/>
                </a:moveTo>
                <a:lnTo>
                  <a:pt x="247726"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77" name="TextBox 76">
            <a:extLst>
              <a:ext uri="{FF2B5EF4-FFF2-40B4-BE49-F238E27FC236}">
                <a16:creationId xmlns:a16="http://schemas.microsoft.com/office/drawing/2014/main" id="{EED3320C-BD5D-4EA9-8C86-C0745EC73EBF}"/>
              </a:ext>
            </a:extLst>
          </p:cNvPr>
          <p:cNvSpPr txBox="1"/>
          <p:nvPr/>
        </p:nvSpPr>
        <p:spPr>
          <a:xfrm>
            <a:off x="436413" y="4437422"/>
            <a:ext cx="684119"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FERTILIZER</a:t>
            </a:r>
          </a:p>
        </p:txBody>
      </p:sp>
      <p:sp>
        <p:nvSpPr>
          <p:cNvPr id="78" name="Freeform 52">
            <a:extLst>
              <a:ext uri="{FF2B5EF4-FFF2-40B4-BE49-F238E27FC236}">
                <a16:creationId xmlns:a16="http://schemas.microsoft.com/office/drawing/2014/main" id="{3B1B2455-6536-475A-8ADE-F71C1605C14F}"/>
              </a:ext>
            </a:extLst>
          </p:cNvPr>
          <p:cNvSpPr/>
          <p:nvPr/>
        </p:nvSpPr>
        <p:spPr>
          <a:xfrm flipH="1" flipV="1">
            <a:off x="3615705" y="3691554"/>
            <a:ext cx="247378" cy="1083549"/>
          </a:xfrm>
          <a:custGeom>
            <a:avLst/>
            <a:gdLst>
              <a:gd name="connsiteX0" fmla="*/ 0 w 16184"/>
              <a:gd name="connsiteY0" fmla="*/ 0 h 299405"/>
              <a:gd name="connsiteX1" fmla="*/ 16184 w 16184"/>
              <a:gd name="connsiteY1" fmla="*/ 299405 h 299405"/>
            </a:gdLst>
            <a:ahLst/>
            <a:cxnLst>
              <a:cxn ang="0">
                <a:pos x="connsiteX0" y="connsiteY0"/>
              </a:cxn>
              <a:cxn ang="0">
                <a:pos x="connsiteX1" y="connsiteY1"/>
              </a:cxn>
            </a:cxnLst>
            <a:rect l="l" t="t" r="r" b="b"/>
            <a:pathLst>
              <a:path w="16184" h="299405">
                <a:moveTo>
                  <a:pt x="0" y="0"/>
                </a:moveTo>
                <a:lnTo>
                  <a:pt x="16184" y="299405"/>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79" name="TextBox 78">
            <a:extLst>
              <a:ext uri="{FF2B5EF4-FFF2-40B4-BE49-F238E27FC236}">
                <a16:creationId xmlns:a16="http://schemas.microsoft.com/office/drawing/2014/main" id="{AE9F043F-F1F2-4F30-B8C9-3317A6390B79}"/>
              </a:ext>
            </a:extLst>
          </p:cNvPr>
          <p:cNvSpPr txBox="1"/>
          <p:nvPr/>
        </p:nvSpPr>
        <p:spPr>
          <a:xfrm>
            <a:off x="3747447" y="4775105"/>
            <a:ext cx="14006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CONTAINERS, FUEL, CEMENT, TASMANIAN TRADE</a:t>
            </a:r>
          </a:p>
        </p:txBody>
      </p:sp>
      <p:sp>
        <p:nvSpPr>
          <p:cNvPr id="80" name="Freeform: Shape 79">
            <a:extLst>
              <a:ext uri="{FF2B5EF4-FFF2-40B4-BE49-F238E27FC236}">
                <a16:creationId xmlns:a16="http://schemas.microsoft.com/office/drawing/2014/main" id="{A53F6D83-64E1-4CDD-B448-022EED00EA85}"/>
              </a:ext>
            </a:extLst>
          </p:cNvPr>
          <p:cNvSpPr/>
          <p:nvPr/>
        </p:nvSpPr>
        <p:spPr>
          <a:xfrm flipH="1">
            <a:off x="3168981" y="3902775"/>
            <a:ext cx="154873" cy="556982"/>
          </a:xfrm>
          <a:custGeom>
            <a:avLst/>
            <a:gdLst>
              <a:gd name="connsiteX0" fmla="*/ 0 w 247726"/>
              <a:gd name="connsiteY0" fmla="*/ 754107 h 754107"/>
              <a:gd name="connsiteX1" fmla="*/ 247726 w 247726"/>
              <a:gd name="connsiteY1" fmla="*/ 0 h 754107"/>
            </a:gdLst>
            <a:ahLst/>
            <a:cxnLst>
              <a:cxn ang="0">
                <a:pos x="connsiteX0" y="connsiteY0"/>
              </a:cxn>
              <a:cxn ang="0">
                <a:pos x="connsiteX1" y="connsiteY1"/>
              </a:cxn>
            </a:cxnLst>
            <a:rect l="l" t="t" r="r" b="b"/>
            <a:pathLst>
              <a:path w="247726" h="754107">
                <a:moveTo>
                  <a:pt x="0" y="754107"/>
                </a:moveTo>
                <a:lnTo>
                  <a:pt x="247726"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1" name="TextBox 80">
            <a:extLst>
              <a:ext uri="{FF2B5EF4-FFF2-40B4-BE49-F238E27FC236}">
                <a16:creationId xmlns:a16="http://schemas.microsoft.com/office/drawing/2014/main" id="{3A596C40-88D1-4497-AB35-9AAB714632F3}"/>
              </a:ext>
            </a:extLst>
          </p:cNvPr>
          <p:cNvSpPr txBox="1"/>
          <p:nvPr/>
        </p:nvSpPr>
        <p:spPr>
          <a:xfrm>
            <a:off x="2835222" y="4456160"/>
            <a:ext cx="684119"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FERTILIZER</a:t>
            </a:r>
          </a:p>
        </p:txBody>
      </p:sp>
      <p:sp>
        <p:nvSpPr>
          <p:cNvPr id="82" name="Freeform: Shape 81">
            <a:extLst>
              <a:ext uri="{FF2B5EF4-FFF2-40B4-BE49-F238E27FC236}">
                <a16:creationId xmlns:a16="http://schemas.microsoft.com/office/drawing/2014/main" id="{E2D6271B-A132-4EBA-B1CD-CD7C4DD10A2E}"/>
              </a:ext>
            </a:extLst>
          </p:cNvPr>
          <p:cNvSpPr/>
          <p:nvPr/>
        </p:nvSpPr>
        <p:spPr>
          <a:xfrm>
            <a:off x="4183529" y="1757082"/>
            <a:ext cx="1243106" cy="914400"/>
          </a:xfrm>
          <a:custGeom>
            <a:avLst/>
            <a:gdLst>
              <a:gd name="connsiteX0" fmla="*/ 0 w 1243106"/>
              <a:gd name="connsiteY0" fmla="*/ 914400 h 914400"/>
              <a:gd name="connsiteX1" fmla="*/ 1243106 w 1243106"/>
              <a:gd name="connsiteY1" fmla="*/ 0 h 914400"/>
            </a:gdLst>
            <a:ahLst/>
            <a:cxnLst>
              <a:cxn ang="0">
                <a:pos x="connsiteX0" y="connsiteY0"/>
              </a:cxn>
              <a:cxn ang="0">
                <a:pos x="connsiteX1" y="connsiteY1"/>
              </a:cxn>
            </a:cxnLst>
            <a:rect l="l" t="t" r="r" b="b"/>
            <a:pathLst>
              <a:path w="1243106" h="914400">
                <a:moveTo>
                  <a:pt x="0" y="914400"/>
                </a:moveTo>
                <a:lnTo>
                  <a:pt x="1243106" y="0"/>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3" name="Freeform: Shape 82">
            <a:extLst>
              <a:ext uri="{FF2B5EF4-FFF2-40B4-BE49-F238E27FC236}">
                <a16:creationId xmlns:a16="http://schemas.microsoft.com/office/drawing/2014/main" id="{45A0E463-9926-4A97-9275-31E5B26F326F}"/>
              </a:ext>
            </a:extLst>
          </p:cNvPr>
          <p:cNvSpPr/>
          <p:nvPr/>
        </p:nvSpPr>
        <p:spPr>
          <a:xfrm>
            <a:off x="3621468" y="2671233"/>
            <a:ext cx="561066" cy="958330"/>
          </a:xfrm>
          <a:custGeom>
            <a:avLst/>
            <a:gdLst>
              <a:gd name="connsiteX0" fmla="*/ 531906 w 531906"/>
              <a:gd name="connsiteY0" fmla="*/ 0 h 914400"/>
              <a:gd name="connsiteX1" fmla="*/ 215153 w 531906"/>
              <a:gd name="connsiteY1" fmla="*/ 352612 h 914400"/>
              <a:gd name="connsiteX2" fmla="*/ 0 w 531906"/>
              <a:gd name="connsiteY2" fmla="*/ 914400 h 914400"/>
            </a:gdLst>
            <a:ahLst/>
            <a:cxnLst>
              <a:cxn ang="0">
                <a:pos x="connsiteX0" y="connsiteY0"/>
              </a:cxn>
              <a:cxn ang="0">
                <a:pos x="connsiteX1" y="connsiteY1"/>
              </a:cxn>
              <a:cxn ang="0">
                <a:pos x="connsiteX2" y="connsiteY2"/>
              </a:cxn>
            </a:cxnLst>
            <a:rect l="l" t="t" r="r" b="b"/>
            <a:pathLst>
              <a:path w="531906" h="914400">
                <a:moveTo>
                  <a:pt x="531906" y="0"/>
                </a:moveTo>
                <a:cubicBezTo>
                  <a:pt x="417855" y="100106"/>
                  <a:pt x="303804" y="200212"/>
                  <a:pt x="215153" y="352612"/>
                </a:cubicBezTo>
                <a:cubicBezTo>
                  <a:pt x="126502" y="505012"/>
                  <a:pt x="63251" y="709706"/>
                  <a:pt x="0" y="91440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4" name="Freeform: Shape 83">
            <a:extLst>
              <a:ext uri="{FF2B5EF4-FFF2-40B4-BE49-F238E27FC236}">
                <a16:creationId xmlns:a16="http://schemas.microsoft.com/office/drawing/2014/main" id="{94E90E5A-C187-496A-B580-21C346FF5C9A}"/>
              </a:ext>
            </a:extLst>
          </p:cNvPr>
          <p:cNvSpPr/>
          <p:nvPr/>
        </p:nvSpPr>
        <p:spPr>
          <a:xfrm>
            <a:off x="3597835" y="3639671"/>
            <a:ext cx="860612" cy="310776"/>
          </a:xfrm>
          <a:custGeom>
            <a:avLst/>
            <a:gdLst>
              <a:gd name="connsiteX0" fmla="*/ 860612 w 860612"/>
              <a:gd name="connsiteY0" fmla="*/ 310776 h 310776"/>
              <a:gd name="connsiteX1" fmla="*/ 418353 w 860612"/>
              <a:gd name="connsiteY1" fmla="*/ 197223 h 310776"/>
              <a:gd name="connsiteX2" fmla="*/ 0 w 860612"/>
              <a:gd name="connsiteY2" fmla="*/ 0 h 310776"/>
            </a:gdLst>
            <a:ahLst/>
            <a:cxnLst>
              <a:cxn ang="0">
                <a:pos x="connsiteX0" y="connsiteY0"/>
              </a:cxn>
              <a:cxn ang="0">
                <a:pos x="connsiteX1" y="connsiteY1"/>
              </a:cxn>
              <a:cxn ang="0">
                <a:pos x="connsiteX2" y="connsiteY2"/>
              </a:cxn>
            </a:cxnLst>
            <a:rect l="l" t="t" r="r" b="b"/>
            <a:pathLst>
              <a:path w="860612" h="310776">
                <a:moveTo>
                  <a:pt x="860612" y="310776"/>
                </a:moveTo>
                <a:cubicBezTo>
                  <a:pt x="711200" y="279897"/>
                  <a:pt x="561788" y="249019"/>
                  <a:pt x="418353" y="197223"/>
                </a:cubicBezTo>
                <a:cubicBezTo>
                  <a:pt x="274918" y="145427"/>
                  <a:pt x="137459" y="72713"/>
                  <a:pt x="0" y="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6" name="Freeform: Shape 85">
            <a:extLst>
              <a:ext uri="{FF2B5EF4-FFF2-40B4-BE49-F238E27FC236}">
                <a16:creationId xmlns:a16="http://schemas.microsoft.com/office/drawing/2014/main" id="{6BC9E089-7804-41D9-BAC7-186969C1FB72}"/>
              </a:ext>
            </a:extLst>
          </p:cNvPr>
          <p:cNvSpPr/>
          <p:nvPr/>
        </p:nvSpPr>
        <p:spPr>
          <a:xfrm>
            <a:off x="4449233" y="3903133"/>
            <a:ext cx="757767" cy="57422"/>
          </a:xfrm>
          <a:custGeom>
            <a:avLst/>
            <a:gdLst>
              <a:gd name="connsiteX0" fmla="*/ 0 w 757767"/>
              <a:gd name="connsiteY0" fmla="*/ 42334 h 57422"/>
              <a:gd name="connsiteX1" fmla="*/ 410634 w 757767"/>
              <a:gd name="connsiteY1" fmla="*/ 55034 h 57422"/>
              <a:gd name="connsiteX2" fmla="*/ 757767 w 757767"/>
              <a:gd name="connsiteY2" fmla="*/ 0 h 57422"/>
            </a:gdLst>
            <a:ahLst/>
            <a:cxnLst>
              <a:cxn ang="0">
                <a:pos x="connsiteX0" y="connsiteY0"/>
              </a:cxn>
              <a:cxn ang="0">
                <a:pos x="connsiteX1" y="connsiteY1"/>
              </a:cxn>
              <a:cxn ang="0">
                <a:pos x="connsiteX2" y="connsiteY2"/>
              </a:cxn>
            </a:cxnLst>
            <a:rect l="l" t="t" r="r" b="b"/>
            <a:pathLst>
              <a:path w="757767" h="57422">
                <a:moveTo>
                  <a:pt x="0" y="42334"/>
                </a:moveTo>
                <a:cubicBezTo>
                  <a:pt x="142170" y="52212"/>
                  <a:pt x="284340" y="62090"/>
                  <a:pt x="410634" y="55034"/>
                </a:cubicBezTo>
                <a:cubicBezTo>
                  <a:pt x="536929" y="47978"/>
                  <a:pt x="647348" y="23989"/>
                  <a:pt x="757767" y="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7" name="Freeform: Shape 86">
            <a:extLst>
              <a:ext uri="{FF2B5EF4-FFF2-40B4-BE49-F238E27FC236}">
                <a16:creationId xmlns:a16="http://schemas.microsoft.com/office/drawing/2014/main" id="{3C6340DF-9DDC-4DFD-BA82-76DE4590B082}"/>
              </a:ext>
            </a:extLst>
          </p:cNvPr>
          <p:cNvSpPr/>
          <p:nvPr/>
        </p:nvSpPr>
        <p:spPr>
          <a:xfrm>
            <a:off x="3200399" y="3509433"/>
            <a:ext cx="368301" cy="105835"/>
          </a:xfrm>
          <a:custGeom>
            <a:avLst/>
            <a:gdLst>
              <a:gd name="connsiteX0" fmla="*/ 0 w 351367"/>
              <a:gd name="connsiteY0" fmla="*/ 0 h 97367"/>
              <a:gd name="connsiteX1" fmla="*/ 351367 w 351367"/>
              <a:gd name="connsiteY1" fmla="*/ 97367 h 97367"/>
            </a:gdLst>
            <a:ahLst/>
            <a:cxnLst>
              <a:cxn ang="0">
                <a:pos x="connsiteX0" y="connsiteY0"/>
              </a:cxn>
              <a:cxn ang="0">
                <a:pos x="connsiteX1" y="connsiteY1"/>
              </a:cxn>
            </a:cxnLst>
            <a:rect l="l" t="t" r="r" b="b"/>
            <a:pathLst>
              <a:path w="351367" h="97367">
                <a:moveTo>
                  <a:pt x="0" y="0"/>
                </a:moveTo>
                <a:lnTo>
                  <a:pt x="351367" y="97367"/>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8" name="Freeform: Shape 87">
            <a:extLst>
              <a:ext uri="{FF2B5EF4-FFF2-40B4-BE49-F238E27FC236}">
                <a16:creationId xmlns:a16="http://schemas.microsoft.com/office/drawing/2014/main" id="{69F267AB-58E3-4048-9D9F-CF45A7A0CD72}"/>
              </a:ext>
            </a:extLst>
          </p:cNvPr>
          <p:cNvSpPr/>
          <p:nvPr/>
        </p:nvSpPr>
        <p:spPr>
          <a:xfrm>
            <a:off x="1930400" y="2874433"/>
            <a:ext cx="901700" cy="520700"/>
          </a:xfrm>
          <a:custGeom>
            <a:avLst/>
            <a:gdLst>
              <a:gd name="connsiteX0" fmla="*/ 0 w 901700"/>
              <a:gd name="connsiteY0" fmla="*/ 0 h 520700"/>
              <a:gd name="connsiteX1" fmla="*/ 254000 w 901700"/>
              <a:gd name="connsiteY1" fmla="*/ 325967 h 520700"/>
              <a:gd name="connsiteX2" fmla="*/ 618067 w 901700"/>
              <a:gd name="connsiteY2" fmla="*/ 474134 h 520700"/>
              <a:gd name="connsiteX3" fmla="*/ 901700 w 901700"/>
              <a:gd name="connsiteY3" fmla="*/ 520700 h 520700"/>
            </a:gdLst>
            <a:ahLst/>
            <a:cxnLst>
              <a:cxn ang="0">
                <a:pos x="connsiteX0" y="connsiteY0"/>
              </a:cxn>
              <a:cxn ang="0">
                <a:pos x="connsiteX1" y="connsiteY1"/>
              </a:cxn>
              <a:cxn ang="0">
                <a:pos x="connsiteX2" y="connsiteY2"/>
              </a:cxn>
              <a:cxn ang="0">
                <a:pos x="connsiteX3" y="connsiteY3"/>
              </a:cxn>
            </a:cxnLst>
            <a:rect l="l" t="t" r="r" b="b"/>
            <a:pathLst>
              <a:path w="901700" h="520700">
                <a:moveTo>
                  <a:pt x="0" y="0"/>
                </a:moveTo>
                <a:cubicBezTo>
                  <a:pt x="75494" y="123472"/>
                  <a:pt x="150989" y="246945"/>
                  <a:pt x="254000" y="325967"/>
                </a:cubicBezTo>
                <a:cubicBezTo>
                  <a:pt x="357011" y="404989"/>
                  <a:pt x="510117" y="441679"/>
                  <a:pt x="618067" y="474134"/>
                </a:cubicBezTo>
                <a:cubicBezTo>
                  <a:pt x="726017" y="506589"/>
                  <a:pt x="813858" y="513644"/>
                  <a:pt x="901700" y="52070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89" name="Freeform: Shape 88">
            <a:extLst>
              <a:ext uri="{FF2B5EF4-FFF2-40B4-BE49-F238E27FC236}">
                <a16:creationId xmlns:a16="http://schemas.microsoft.com/office/drawing/2014/main" id="{EE243CAB-5DD0-43D8-8B6C-10AFE54334AA}"/>
              </a:ext>
            </a:extLst>
          </p:cNvPr>
          <p:cNvSpPr/>
          <p:nvPr/>
        </p:nvSpPr>
        <p:spPr>
          <a:xfrm>
            <a:off x="3274875" y="3157276"/>
            <a:ext cx="295208" cy="482395"/>
          </a:xfrm>
          <a:custGeom>
            <a:avLst/>
            <a:gdLst>
              <a:gd name="connsiteX0" fmla="*/ 0 w 351367"/>
              <a:gd name="connsiteY0" fmla="*/ 0 h 97367"/>
              <a:gd name="connsiteX1" fmla="*/ 351367 w 351367"/>
              <a:gd name="connsiteY1" fmla="*/ 97367 h 97367"/>
            </a:gdLst>
            <a:ahLst/>
            <a:cxnLst>
              <a:cxn ang="0">
                <a:pos x="connsiteX0" y="connsiteY0"/>
              </a:cxn>
              <a:cxn ang="0">
                <a:pos x="connsiteX1" y="connsiteY1"/>
              </a:cxn>
            </a:cxnLst>
            <a:rect l="l" t="t" r="r" b="b"/>
            <a:pathLst>
              <a:path w="351367" h="97367">
                <a:moveTo>
                  <a:pt x="0" y="0"/>
                </a:moveTo>
                <a:lnTo>
                  <a:pt x="351367" y="97367"/>
                </a:ln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0" name="Freeform: Shape 89">
            <a:extLst>
              <a:ext uri="{FF2B5EF4-FFF2-40B4-BE49-F238E27FC236}">
                <a16:creationId xmlns:a16="http://schemas.microsoft.com/office/drawing/2014/main" id="{7DB50B65-7E85-4C78-BA67-8B38BA20FCD4}"/>
              </a:ext>
            </a:extLst>
          </p:cNvPr>
          <p:cNvSpPr/>
          <p:nvPr/>
        </p:nvSpPr>
        <p:spPr>
          <a:xfrm>
            <a:off x="3144484" y="2603499"/>
            <a:ext cx="132115" cy="554567"/>
          </a:xfrm>
          <a:custGeom>
            <a:avLst/>
            <a:gdLst>
              <a:gd name="connsiteX0" fmla="*/ 165100 w 165100"/>
              <a:gd name="connsiteY0" fmla="*/ 546100 h 546100"/>
              <a:gd name="connsiteX1" fmla="*/ 42333 w 165100"/>
              <a:gd name="connsiteY1" fmla="*/ 325967 h 546100"/>
              <a:gd name="connsiteX2" fmla="*/ 0 w 165100"/>
              <a:gd name="connsiteY2" fmla="*/ 0 h 546100"/>
            </a:gdLst>
            <a:ahLst/>
            <a:cxnLst>
              <a:cxn ang="0">
                <a:pos x="connsiteX0" y="connsiteY0"/>
              </a:cxn>
              <a:cxn ang="0">
                <a:pos x="connsiteX1" y="connsiteY1"/>
              </a:cxn>
              <a:cxn ang="0">
                <a:pos x="connsiteX2" y="connsiteY2"/>
              </a:cxn>
            </a:cxnLst>
            <a:rect l="l" t="t" r="r" b="b"/>
            <a:pathLst>
              <a:path w="165100" h="546100">
                <a:moveTo>
                  <a:pt x="165100" y="546100"/>
                </a:moveTo>
                <a:cubicBezTo>
                  <a:pt x="117475" y="481542"/>
                  <a:pt x="69850" y="416984"/>
                  <a:pt x="42333" y="325967"/>
                </a:cubicBezTo>
                <a:cubicBezTo>
                  <a:pt x="14816" y="234950"/>
                  <a:pt x="7408" y="117475"/>
                  <a:pt x="0" y="0"/>
                </a:cubicBezTo>
              </a:path>
            </a:pathLst>
          </a:custGeom>
          <a:noFill/>
          <a:ln w="57150">
            <a:solidFill>
              <a:srgbClr val="FF99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1" name="Freeform: Shape 90">
            <a:extLst>
              <a:ext uri="{FF2B5EF4-FFF2-40B4-BE49-F238E27FC236}">
                <a16:creationId xmlns:a16="http://schemas.microsoft.com/office/drawing/2014/main" id="{CC6C2DD1-0A29-4B1D-B726-BA6737FDD0BB}"/>
              </a:ext>
            </a:extLst>
          </p:cNvPr>
          <p:cNvSpPr/>
          <p:nvPr/>
        </p:nvSpPr>
        <p:spPr>
          <a:xfrm>
            <a:off x="3797300" y="3797300"/>
            <a:ext cx="609600" cy="478367"/>
          </a:xfrm>
          <a:custGeom>
            <a:avLst/>
            <a:gdLst>
              <a:gd name="connsiteX0" fmla="*/ 609600 w 609600"/>
              <a:gd name="connsiteY0" fmla="*/ 478367 h 478367"/>
              <a:gd name="connsiteX1" fmla="*/ 0 w 609600"/>
              <a:gd name="connsiteY1" fmla="*/ 0 h 478367"/>
            </a:gdLst>
            <a:ahLst/>
            <a:cxnLst>
              <a:cxn ang="0">
                <a:pos x="connsiteX0" y="connsiteY0"/>
              </a:cxn>
              <a:cxn ang="0">
                <a:pos x="connsiteX1" y="connsiteY1"/>
              </a:cxn>
            </a:cxnLst>
            <a:rect l="l" t="t" r="r" b="b"/>
            <a:pathLst>
              <a:path w="609600" h="478367">
                <a:moveTo>
                  <a:pt x="609600" y="478367"/>
                </a:moveTo>
                <a:lnTo>
                  <a:pt x="0" y="0"/>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2" name="Freeform: Shape 91">
            <a:extLst>
              <a:ext uri="{FF2B5EF4-FFF2-40B4-BE49-F238E27FC236}">
                <a16:creationId xmlns:a16="http://schemas.microsoft.com/office/drawing/2014/main" id="{6DC2C3B0-5EAE-43DA-AEBC-0487954CDA88}"/>
              </a:ext>
            </a:extLst>
          </p:cNvPr>
          <p:cNvSpPr/>
          <p:nvPr/>
        </p:nvSpPr>
        <p:spPr>
          <a:xfrm>
            <a:off x="5232400" y="3539067"/>
            <a:ext cx="939800" cy="334433"/>
          </a:xfrm>
          <a:custGeom>
            <a:avLst/>
            <a:gdLst>
              <a:gd name="connsiteX0" fmla="*/ 939800 w 939800"/>
              <a:gd name="connsiteY0" fmla="*/ 0 h 334433"/>
              <a:gd name="connsiteX1" fmla="*/ 478367 w 939800"/>
              <a:gd name="connsiteY1" fmla="*/ 63500 h 334433"/>
              <a:gd name="connsiteX2" fmla="*/ 0 w 939800"/>
              <a:gd name="connsiteY2" fmla="*/ 334433 h 334433"/>
            </a:gdLst>
            <a:ahLst/>
            <a:cxnLst>
              <a:cxn ang="0">
                <a:pos x="connsiteX0" y="connsiteY0"/>
              </a:cxn>
              <a:cxn ang="0">
                <a:pos x="connsiteX1" y="connsiteY1"/>
              </a:cxn>
              <a:cxn ang="0">
                <a:pos x="connsiteX2" y="connsiteY2"/>
              </a:cxn>
            </a:cxnLst>
            <a:rect l="l" t="t" r="r" b="b"/>
            <a:pathLst>
              <a:path w="939800" h="334433">
                <a:moveTo>
                  <a:pt x="939800" y="0"/>
                </a:moveTo>
                <a:cubicBezTo>
                  <a:pt x="787400" y="3880"/>
                  <a:pt x="635000" y="7761"/>
                  <a:pt x="478367" y="63500"/>
                </a:cubicBezTo>
                <a:cubicBezTo>
                  <a:pt x="321734" y="119239"/>
                  <a:pt x="160867" y="226836"/>
                  <a:pt x="0" y="334433"/>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3" name="Freeform: Shape 92">
            <a:extLst>
              <a:ext uri="{FF2B5EF4-FFF2-40B4-BE49-F238E27FC236}">
                <a16:creationId xmlns:a16="http://schemas.microsoft.com/office/drawing/2014/main" id="{E251028F-F98B-4260-A1AA-C3DE50952A5B}"/>
              </a:ext>
            </a:extLst>
          </p:cNvPr>
          <p:cNvSpPr/>
          <p:nvPr/>
        </p:nvSpPr>
        <p:spPr>
          <a:xfrm>
            <a:off x="6172200" y="3289299"/>
            <a:ext cx="931333" cy="249767"/>
          </a:xfrm>
          <a:custGeom>
            <a:avLst/>
            <a:gdLst>
              <a:gd name="connsiteX0" fmla="*/ 0 w 918633"/>
              <a:gd name="connsiteY0" fmla="*/ 241300 h 241300"/>
              <a:gd name="connsiteX1" fmla="*/ 469900 w 918633"/>
              <a:gd name="connsiteY1" fmla="*/ 198967 h 241300"/>
              <a:gd name="connsiteX2" fmla="*/ 918633 w 918633"/>
              <a:gd name="connsiteY2" fmla="*/ 0 h 241300"/>
            </a:gdLst>
            <a:ahLst/>
            <a:cxnLst>
              <a:cxn ang="0">
                <a:pos x="connsiteX0" y="connsiteY0"/>
              </a:cxn>
              <a:cxn ang="0">
                <a:pos x="connsiteX1" y="connsiteY1"/>
              </a:cxn>
              <a:cxn ang="0">
                <a:pos x="connsiteX2" y="connsiteY2"/>
              </a:cxn>
            </a:cxnLst>
            <a:rect l="l" t="t" r="r" b="b"/>
            <a:pathLst>
              <a:path w="918633" h="241300">
                <a:moveTo>
                  <a:pt x="0" y="241300"/>
                </a:moveTo>
                <a:cubicBezTo>
                  <a:pt x="158397" y="240242"/>
                  <a:pt x="316795" y="239184"/>
                  <a:pt x="469900" y="198967"/>
                </a:cubicBezTo>
                <a:cubicBezTo>
                  <a:pt x="623005" y="158750"/>
                  <a:pt x="770819" y="79375"/>
                  <a:pt x="918633" y="0"/>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4" name="Freeform: Shape 93">
            <a:extLst>
              <a:ext uri="{FF2B5EF4-FFF2-40B4-BE49-F238E27FC236}">
                <a16:creationId xmlns:a16="http://schemas.microsoft.com/office/drawing/2014/main" id="{1B2BDFD0-804A-47F1-ACFD-28E0C09FFF70}"/>
              </a:ext>
            </a:extLst>
          </p:cNvPr>
          <p:cNvSpPr/>
          <p:nvPr/>
        </p:nvSpPr>
        <p:spPr>
          <a:xfrm>
            <a:off x="4020976" y="1262047"/>
            <a:ext cx="249029" cy="627896"/>
          </a:xfrm>
          <a:custGeom>
            <a:avLst/>
            <a:gdLst>
              <a:gd name="connsiteX0" fmla="*/ 0 w 198967"/>
              <a:gd name="connsiteY0" fmla="*/ 660400 h 660400"/>
              <a:gd name="connsiteX1" fmla="*/ 50800 w 198967"/>
              <a:gd name="connsiteY1" fmla="*/ 317500 h 660400"/>
              <a:gd name="connsiteX2" fmla="*/ 198967 w 198967"/>
              <a:gd name="connsiteY2" fmla="*/ 0 h 660400"/>
            </a:gdLst>
            <a:ahLst/>
            <a:cxnLst>
              <a:cxn ang="0">
                <a:pos x="connsiteX0" y="connsiteY0"/>
              </a:cxn>
              <a:cxn ang="0">
                <a:pos x="connsiteX1" y="connsiteY1"/>
              </a:cxn>
              <a:cxn ang="0">
                <a:pos x="connsiteX2" y="connsiteY2"/>
              </a:cxn>
            </a:cxnLst>
            <a:rect l="l" t="t" r="r" b="b"/>
            <a:pathLst>
              <a:path w="198967" h="660400">
                <a:moveTo>
                  <a:pt x="0" y="660400"/>
                </a:moveTo>
                <a:cubicBezTo>
                  <a:pt x="8819" y="543983"/>
                  <a:pt x="17639" y="427567"/>
                  <a:pt x="50800" y="317500"/>
                </a:cubicBezTo>
                <a:cubicBezTo>
                  <a:pt x="83961" y="207433"/>
                  <a:pt x="141464" y="103716"/>
                  <a:pt x="198967" y="0"/>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5" name="TextBox 94">
            <a:extLst>
              <a:ext uri="{FF2B5EF4-FFF2-40B4-BE49-F238E27FC236}">
                <a16:creationId xmlns:a16="http://schemas.microsoft.com/office/drawing/2014/main" id="{ADAC7F40-F8D1-4B35-9BF0-ACF8C79E2043}"/>
              </a:ext>
            </a:extLst>
          </p:cNvPr>
          <p:cNvSpPr txBox="1"/>
          <p:nvPr/>
        </p:nvSpPr>
        <p:spPr>
          <a:xfrm>
            <a:off x="4017083" y="1880347"/>
            <a:ext cx="68372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RICE</a:t>
            </a:r>
          </a:p>
        </p:txBody>
      </p:sp>
      <p:sp>
        <p:nvSpPr>
          <p:cNvPr id="96" name="Freeform: Shape 95">
            <a:extLst>
              <a:ext uri="{FF2B5EF4-FFF2-40B4-BE49-F238E27FC236}">
                <a16:creationId xmlns:a16="http://schemas.microsoft.com/office/drawing/2014/main" id="{D86C9350-467C-4E19-A728-C3827F76E296}"/>
              </a:ext>
            </a:extLst>
          </p:cNvPr>
          <p:cNvSpPr/>
          <p:nvPr/>
        </p:nvSpPr>
        <p:spPr>
          <a:xfrm>
            <a:off x="3975100" y="1871133"/>
            <a:ext cx="46567" cy="533400"/>
          </a:xfrm>
          <a:custGeom>
            <a:avLst/>
            <a:gdLst>
              <a:gd name="connsiteX0" fmla="*/ 42333 w 42333"/>
              <a:gd name="connsiteY0" fmla="*/ 0 h 516466"/>
              <a:gd name="connsiteX1" fmla="*/ 0 w 42333"/>
              <a:gd name="connsiteY1" fmla="*/ 516466 h 516466"/>
            </a:gdLst>
            <a:ahLst/>
            <a:cxnLst>
              <a:cxn ang="0">
                <a:pos x="connsiteX0" y="connsiteY0"/>
              </a:cxn>
              <a:cxn ang="0">
                <a:pos x="connsiteX1" y="connsiteY1"/>
              </a:cxn>
            </a:cxnLst>
            <a:rect l="l" t="t" r="r" b="b"/>
            <a:pathLst>
              <a:path w="42333" h="516466">
                <a:moveTo>
                  <a:pt x="42333" y="0"/>
                </a:moveTo>
                <a:lnTo>
                  <a:pt x="0" y="516466"/>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7" name="Freeform: Shape 96">
            <a:extLst>
              <a:ext uri="{FF2B5EF4-FFF2-40B4-BE49-F238E27FC236}">
                <a16:creationId xmlns:a16="http://schemas.microsoft.com/office/drawing/2014/main" id="{04C3B4C6-E232-49C1-99CD-5B8694F925E2}"/>
              </a:ext>
            </a:extLst>
          </p:cNvPr>
          <p:cNvSpPr/>
          <p:nvPr/>
        </p:nvSpPr>
        <p:spPr>
          <a:xfrm>
            <a:off x="3471333" y="2112433"/>
            <a:ext cx="242251" cy="149307"/>
          </a:xfrm>
          <a:custGeom>
            <a:avLst/>
            <a:gdLst>
              <a:gd name="connsiteX0" fmla="*/ 249767 w 249767"/>
              <a:gd name="connsiteY0" fmla="*/ 148167 h 148167"/>
              <a:gd name="connsiteX1" fmla="*/ 0 w 249767"/>
              <a:gd name="connsiteY1" fmla="*/ 0 h 148167"/>
              <a:gd name="connsiteX2" fmla="*/ 0 w 249767"/>
              <a:gd name="connsiteY2" fmla="*/ 0 h 148167"/>
            </a:gdLst>
            <a:ahLst/>
            <a:cxnLst>
              <a:cxn ang="0">
                <a:pos x="connsiteX0" y="connsiteY0"/>
              </a:cxn>
              <a:cxn ang="0">
                <a:pos x="connsiteX1" y="connsiteY1"/>
              </a:cxn>
              <a:cxn ang="0">
                <a:pos x="connsiteX2" y="connsiteY2"/>
              </a:cxn>
            </a:cxnLst>
            <a:rect l="l" t="t" r="r" b="b"/>
            <a:pathLst>
              <a:path w="249767" h="148167">
                <a:moveTo>
                  <a:pt x="249767" y="148167"/>
                </a:moveTo>
                <a:lnTo>
                  <a:pt x="0" y="0"/>
                </a:lnTo>
                <a:lnTo>
                  <a:pt x="0" y="0"/>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8" name="Freeform: Shape 97">
            <a:extLst>
              <a:ext uri="{FF2B5EF4-FFF2-40B4-BE49-F238E27FC236}">
                <a16:creationId xmlns:a16="http://schemas.microsoft.com/office/drawing/2014/main" id="{93281C38-AABF-48C1-BF3D-B57DF13AA8E6}"/>
              </a:ext>
            </a:extLst>
          </p:cNvPr>
          <p:cNvSpPr/>
          <p:nvPr/>
        </p:nvSpPr>
        <p:spPr>
          <a:xfrm>
            <a:off x="3350419" y="2070762"/>
            <a:ext cx="120361" cy="350969"/>
          </a:xfrm>
          <a:custGeom>
            <a:avLst/>
            <a:gdLst>
              <a:gd name="connsiteX0" fmla="*/ 0 w 138093"/>
              <a:gd name="connsiteY0" fmla="*/ 380689 h 380689"/>
              <a:gd name="connsiteX1" fmla="*/ 108235 w 138093"/>
              <a:gd name="connsiteY1" fmla="*/ 182880 h 380689"/>
              <a:gd name="connsiteX2" fmla="*/ 138093 w 138093"/>
              <a:gd name="connsiteY2" fmla="*/ 0 h 380689"/>
            </a:gdLst>
            <a:ahLst/>
            <a:cxnLst>
              <a:cxn ang="0">
                <a:pos x="connsiteX0" y="connsiteY0"/>
              </a:cxn>
              <a:cxn ang="0">
                <a:pos x="connsiteX1" y="connsiteY1"/>
              </a:cxn>
              <a:cxn ang="0">
                <a:pos x="connsiteX2" y="connsiteY2"/>
              </a:cxn>
            </a:cxnLst>
            <a:rect l="l" t="t" r="r" b="b"/>
            <a:pathLst>
              <a:path w="138093" h="380689">
                <a:moveTo>
                  <a:pt x="0" y="380689"/>
                </a:moveTo>
                <a:cubicBezTo>
                  <a:pt x="42610" y="313508"/>
                  <a:pt x="85220" y="246328"/>
                  <a:pt x="108235" y="182880"/>
                </a:cubicBezTo>
                <a:cubicBezTo>
                  <a:pt x="131251" y="119432"/>
                  <a:pt x="134672" y="59716"/>
                  <a:pt x="138093" y="0"/>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99" name="Freeform: Shape 98">
            <a:extLst>
              <a:ext uri="{FF2B5EF4-FFF2-40B4-BE49-F238E27FC236}">
                <a16:creationId xmlns:a16="http://schemas.microsoft.com/office/drawing/2014/main" id="{187823DB-1CE0-4315-B182-BCAD9629EBE2}"/>
              </a:ext>
            </a:extLst>
          </p:cNvPr>
          <p:cNvSpPr/>
          <p:nvPr/>
        </p:nvSpPr>
        <p:spPr>
          <a:xfrm>
            <a:off x="3168675" y="2422227"/>
            <a:ext cx="182881" cy="250060"/>
          </a:xfrm>
          <a:custGeom>
            <a:avLst/>
            <a:gdLst>
              <a:gd name="connsiteX0" fmla="*/ 160486 w 160486"/>
              <a:gd name="connsiteY0" fmla="*/ 0 h 209005"/>
              <a:gd name="connsiteX1" fmla="*/ 41055 w 160486"/>
              <a:gd name="connsiteY1" fmla="*/ 160486 h 209005"/>
              <a:gd name="connsiteX2" fmla="*/ 0 w 160486"/>
              <a:gd name="connsiteY2" fmla="*/ 209005 h 209005"/>
            </a:gdLst>
            <a:ahLst/>
            <a:cxnLst>
              <a:cxn ang="0">
                <a:pos x="connsiteX0" y="connsiteY0"/>
              </a:cxn>
              <a:cxn ang="0">
                <a:pos x="connsiteX1" y="connsiteY1"/>
              </a:cxn>
              <a:cxn ang="0">
                <a:pos x="connsiteX2" y="connsiteY2"/>
              </a:cxn>
            </a:cxnLst>
            <a:rect l="l" t="t" r="r" b="b"/>
            <a:pathLst>
              <a:path w="160486" h="209005">
                <a:moveTo>
                  <a:pt x="160486" y="0"/>
                </a:moveTo>
                <a:cubicBezTo>
                  <a:pt x="114144" y="62826"/>
                  <a:pt x="67803" y="125652"/>
                  <a:pt x="41055" y="160486"/>
                </a:cubicBezTo>
                <a:cubicBezTo>
                  <a:pt x="14307" y="195320"/>
                  <a:pt x="7153" y="202162"/>
                  <a:pt x="0" y="209005"/>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00" name="Freeform: Shape 99">
            <a:extLst>
              <a:ext uri="{FF2B5EF4-FFF2-40B4-BE49-F238E27FC236}">
                <a16:creationId xmlns:a16="http://schemas.microsoft.com/office/drawing/2014/main" id="{8B1D4CFF-532D-45E0-9473-397A84B84BF2}"/>
              </a:ext>
            </a:extLst>
          </p:cNvPr>
          <p:cNvSpPr/>
          <p:nvPr/>
        </p:nvSpPr>
        <p:spPr>
          <a:xfrm>
            <a:off x="2914883" y="2638697"/>
            <a:ext cx="235132" cy="429208"/>
          </a:xfrm>
          <a:custGeom>
            <a:avLst/>
            <a:gdLst>
              <a:gd name="connsiteX0" fmla="*/ 0 w 235132"/>
              <a:gd name="connsiteY0" fmla="*/ 429208 h 429208"/>
              <a:gd name="connsiteX1" fmla="*/ 235132 w 235132"/>
              <a:gd name="connsiteY1" fmla="*/ 0 h 429208"/>
            </a:gdLst>
            <a:ahLst/>
            <a:cxnLst>
              <a:cxn ang="0">
                <a:pos x="connsiteX0" y="connsiteY0"/>
              </a:cxn>
              <a:cxn ang="0">
                <a:pos x="connsiteX1" y="connsiteY1"/>
              </a:cxn>
            </a:cxnLst>
            <a:rect l="l" t="t" r="r" b="b"/>
            <a:pathLst>
              <a:path w="235132" h="429208">
                <a:moveTo>
                  <a:pt x="0" y="429208"/>
                </a:moveTo>
                <a:lnTo>
                  <a:pt x="235132" y="0"/>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01" name="Freeform: Shape 100">
            <a:extLst>
              <a:ext uri="{FF2B5EF4-FFF2-40B4-BE49-F238E27FC236}">
                <a16:creationId xmlns:a16="http://schemas.microsoft.com/office/drawing/2014/main" id="{D72C2D4E-538A-4413-9244-DDBB500CE0B3}"/>
              </a:ext>
            </a:extLst>
          </p:cNvPr>
          <p:cNvSpPr/>
          <p:nvPr/>
        </p:nvSpPr>
        <p:spPr>
          <a:xfrm>
            <a:off x="2810380" y="3064173"/>
            <a:ext cx="104503" cy="343367"/>
          </a:xfrm>
          <a:custGeom>
            <a:avLst/>
            <a:gdLst>
              <a:gd name="connsiteX0" fmla="*/ 104503 w 104503"/>
              <a:gd name="connsiteY0" fmla="*/ 0 h 343367"/>
              <a:gd name="connsiteX1" fmla="*/ 33591 w 104503"/>
              <a:gd name="connsiteY1" fmla="*/ 171683 h 343367"/>
              <a:gd name="connsiteX2" fmla="*/ 0 w 104503"/>
              <a:gd name="connsiteY2" fmla="*/ 343367 h 343367"/>
            </a:gdLst>
            <a:ahLst/>
            <a:cxnLst>
              <a:cxn ang="0">
                <a:pos x="connsiteX0" y="connsiteY0"/>
              </a:cxn>
              <a:cxn ang="0">
                <a:pos x="connsiteX1" y="connsiteY1"/>
              </a:cxn>
              <a:cxn ang="0">
                <a:pos x="connsiteX2" y="connsiteY2"/>
              </a:cxn>
            </a:cxnLst>
            <a:rect l="l" t="t" r="r" b="b"/>
            <a:pathLst>
              <a:path w="104503" h="343367">
                <a:moveTo>
                  <a:pt x="104503" y="0"/>
                </a:moveTo>
                <a:cubicBezTo>
                  <a:pt x="77755" y="57227"/>
                  <a:pt x="51008" y="114455"/>
                  <a:pt x="33591" y="171683"/>
                </a:cubicBezTo>
                <a:cubicBezTo>
                  <a:pt x="16174" y="228911"/>
                  <a:pt x="8087" y="286139"/>
                  <a:pt x="0" y="343367"/>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03" name="Freeform: Shape 102">
            <a:extLst>
              <a:ext uri="{FF2B5EF4-FFF2-40B4-BE49-F238E27FC236}">
                <a16:creationId xmlns:a16="http://schemas.microsoft.com/office/drawing/2014/main" id="{971FDE4B-661A-4C22-A2EE-7780DCACEB8B}"/>
              </a:ext>
            </a:extLst>
          </p:cNvPr>
          <p:cNvSpPr/>
          <p:nvPr/>
        </p:nvSpPr>
        <p:spPr>
          <a:xfrm>
            <a:off x="2440431" y="1347564"/>
            <a:ext cx="1011896" cy="761154"/>
          </a:xfrm>
          <a:custGeom>
            <a:avLst/>
            <a:gdLst>
              <a:gd name="connsiteX0" fmla="*/ 0 w 1104745"/>
              <a:gd name="connsiteY0" fmla="*/ 0 h 962919"/>
              <a:gd name="connsiteX1" fmla="*/ 376957 w 1104745"/>
              <a:gd name="connsiteY1" fmla="*/ 589695 h 962919"/>
              <a:gd name="connsiteX2" fmla="*/ 1104745 w 1104745"/>
              <a:gd name="connsiteY2" fmla="*/ 962919 h 962919"/>
            </a:gdLst>
            <a:ahLst/>
            <a:cxnLst>
              <a:cxn ang="0">
                <a:pos x="connsiteX0" y="connsiteY0"/>
              </a:cxn>
              <a:cxn ang="0">
                <a:pos x="connsiteX1" y="connsiteY1"/>
              </a:cxn>
              <a:cxn ang="0">
                <a:pos x="connsiteX2" y="connsiteY2"/>
              </a:cxn>
            </a:cxnLst>
            <a:rect l="l" t="t" r="r" b="b"/>
            <a:pathLst>
              <a:path w="1104745" h="962919">
                <a:moveTo>
                  <a:pt x="0" y="0"/>
                </a:moveTo>
                <a:cubicBezTo>
                  <a:pt x="96416" y="214604"/>
                  <a:pt x="192833" y="429209"/>
                  <a:pt x="376957" y="589695"/>
                </a:cubicBezTo>
                <a:cubicBezTo>
                  <a:pt x="561081" y="750181"/>
                  <a:pt x="832913" y="856550"/>
                  <a:pt x="1104745" y="962919"/>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07" name="Freeform: Shape 106">
            <a:extLst>
              <a:ext uri="{FF2B5EF4-FFF2-40B4-BE49-F238E27FC236}">
                <a16:creationId xmlns:a16="http://schemas.microsoft.com/office/drawing/2014/main" id="{1FC98D4C-822D-4F8D-8864-27DC5CDC2DA5}"/>
              </a:ext>
            </a:extLst>
          </p:cNvPr>
          <p:cNvSpPr/>
          <p:nvPr/>
        </p:nvSpPr>
        <p:spPr>
          <a:xfrm>
            <a:off x="1582472" y="470263"/>
            <a:ext cx="862148" cy="880810"/>
          </a:xfrm>
          <a:custGeom>
            <a:avLst/>
            <a:gdLst>
              <a:gd name="connsiteX0" fmla="*/ 850952 w 850952"/>
              <a:gd name="connsiteY0" fmla="*/ 869613 h 869613"/>
              <a:gd name="connsiteX1" fmla="*/ 593427 w 850952"/>
              <a:gd name="connsiteY1" fmla="*/ 511317 h 869613"/>
              <a:gd name="connsiteX2" fmla="*/ 276186 w 850952"/>
              <a:gd name="connsiteY2" fmla="*/ 317241 h 869613"/>
              <a:gd name="connsiteX3" fmla="*/ 0 w 850952"/>
              <a:gd name="connsiteY3" fmla="*/ 0 h 869613"/>
            </a:gdLst>
            <a:ahLst/>
            <a:cxnLst>
              <a:cxn ang="0">
                <a:pos x="connsiteX0" y="connsiteY0"/>
              </a:cxn>
              <a:cxn ang="0">
                <a:pos x="connsiteX1" y="connsiteY1"/>
              </a:cxn>
              <a:cxn ang="0">
                <a:pos x="connsiteX2" y="connsiteY2"/>
              </a:cxn>
              <a:cxn ang="0">
                <a:pos x="connsiteX3" y="connsiteY3"/>
              </a:cxn>
            </a:cxnLst>
            <a:rect l="l" t="t" r="r" b="b"/>
            <a:pathLst>
              <a:path w="850952" h="869613">
                <a:moveTo>
                  <a:pt x="850952" y="869613"/>
                </a:moveTo>
                <a:cubicBezTo>
                  <a:pt x="770086" y="736496"/>
                  <a:pt x="689221" y="603379"/>
                  <a:pt x="593427" y="511317"/>
                </a:cubicBezTo>
                <a:cubicBezTo>
                  <a:pt x="497633" y="419255"/>
                  <a:pt x="375091" y="402461"/>
                  <a:pt x="276186" y="317241"/>
                </a:cubicBezTo>
                <a:cubicBezTo>
                  <a:pt x="177281" y="232021"/>
                  <a:pt x="88640" y="116010"/>
                  <a:pt x="0" y="0"/>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34" name="TextBox 33"/>
          <p:cNvSpPr txBox="1"/>
          <p:nvPr/>
        </p:nvSpPr>
        <p:spPr>
          <a:xfrm>
            <a:off x="2303922" y="1692461"/>
            <a:ext cx="85963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HORTICULTURE</a:t>
            </a:r>
          </a:p>
        </p:txBody>
      </p:sp>
      <p:sp>
        <p:nvSpPr>
          <p:cNvPr id="108" name="Freeform: Shape 107">
            <a:extLst>
              <a:ext uri="{FF2B5EF4-FFF2-40B4-BE49-F238E27FC236}">
                <a16:creationId xmlns:a16="http://schemas.microsoft.com/office/drawing/2014/main" id="{DD827F48-1C01-402C-93F4-44219FFC2741}"/>
              </a:ext>
            </a:extLst>
          </p:cNvPr>
          <p:cNvSpPr/>
          <p:nvPr/>
        </p:nvSpPr>
        <p:spPr>
          <a:xfrm>
            <a:off x="1033832" y="432940"/>
            <a:ext cx="529979" cy="22394"/>
          </a:xfrm>
          <a:custGeom>
            <a:avLst/>
            <a:gdLst>
              <a:gd name="connsiteX0" fmla="*/ 0 w 529979"/>
              <a:gd name="connsiteY0" fmla="*/ 0 h 22394"/>
              <a:gd name="connsiteX1" fmla="*/ 529979 w 529979"/>
              <a:gd name="connsiteY1" fmla="*/ 22394 h 22394"/>
            </a:gdLst>
            <a:ahLst/>
            <a:cxnLst>
              <a:cxn ang="0">
                <a:pos x="connsiteX0" y="connsiteY0"/>
              </a:cxn>
              <a:cxn ang="0">
                <a:pos x="connsiteX1" y="connsiteY1"/>
              </a:cxn>
            </a:cxnLst>
            <a:rect l="l" t="t" r="r" b="b"/>
            <a:pathLst>
              <a:path w="529979" h="22394">
                <a:moveTo>
                  <a:pt x="0" y="0"/>
                </a:moveTo>
                <a:lnTo>
                  <a:pt x="529979" y="22394"/>
                </a:ln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10" name="Freeform: Shape 109">
            <a:extLst>
              <a:ext uri="{FF2B5EF4-FFF2-40B4-BE49-F238E27FC236}">
                <a16:creationId xmlns:a16="http://schemas.microsoft.com/office/drawing/2014/main" id="{A3D2CF81-7A62-4126-B935-89329707B8DB}"/>
              </a:ext>
            </a:extLst>
          </p:cNvPr>
          <p:cNvSpPr/>
          <p:nvPr/>
        </p:nvSpPr>
        <p:spPr>
          <a:xfrm rot="21228219">
            <a:off x="458344" y="452910"/>
            <a:ext cx="578498" cy="26648"/>
          </a:xfrm>
          <a:custGeom>
            <a:avLst/>
            <a:gdLst>
              <a:gd name="connsiteX0" fmla="*/ 578498 w 578498"/>
              <a:gd name="connsiteY0" fmla="*/ 11719 h 26648"/>
              <a:gd name="connsiteX1" fmla="*/ 294848 w 578498"/>
              <a:gd name="connsiteY1" fmla="*/ 522 h 26648"/>
              <a:gd name="connsiteX2" fmla="*/ 0 w 578498"/>
              <a:gd name="connsiteY2" fmla="*/ 26648 h 26648"/>
            </a:gdLst>
            <a:ahLst/>
            <a:cxnLst>
              <a:cxn ang="0">
                <a:pos x="connsiteX0" y="connsiteY0"/>
              </a:cxn>
              <a:cxn ang="0">
                <a:pos x="connsiteX1" y="connsiteY1"/>
              </a:cxn>
              <a:cxn ang="0">
                <a:pos x="connsiteX2" y="connsiteY2"/>
              </a:cxn>
            </a:cxnLst>
            <a:rect l="l" t="t" r="r" b="b"/>
            <a:pathLst>
              <a:path w="578498" h="26648">
                <a:moveTo>
                  <a:pt x="578498" y="11719"/>
                </a:moveTo>
                <a:cubicBezTo>
                  <a:pt x="484881" y="4876"/>
                  <a:pt x="391264" y="-1966"/>
                  <a:pt x="294848" y="522"/>
                </a:cubicBezTo>
                <a:cubicBezTo>
                  <a:pt x="198432" y="3010"/>
                  <a:pt x="99216" y="14829"/>
                  <a:pt x="0" y="26648"/>
                </a:cubicBezTo>
              </a:path>
            </a:pathLst>
          </a:custGeom>
          <a:noFill/>
          <a:ln w="381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VIC"/>
              <a:ea typeface="+mn-ea"/>
              <a:cs typeface="+mn-cs"/>
            </a:endParaRPr>
          </a:p>
        </p:txBody>
      </p:sp>
      <p:sp>
        <p:nvSpPr>
          <p:cNvPr id="111" name="TextBox 110">
            <a:extLst>
              <a:ext uri="{FF2B5EF4-FFF2-40B4-BE49-F238E27FC236}">
                <a16:creationId xmlns:a16="http://schemas.microsoft.com/office/drawing/2014/main" id="{ED89E102-0B1E-45D9-8A83-5D4649EE6B05}"/>
              </a:ext>
            </a:extLst>
          </p:cNvPr>
          <p:cNvSpPr txBox="1"/>
          <p:nvPr/>
        </p:nvSpPr>
        <p:spPr>
          <a:xfrm>
            <a:off x="781648" y="443361"/>
            <a:ext cx="6837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FRUIT,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0" i="0" u="none" strike="noStrike" kern="1200" cap="none" spc="0" normalizeH="0" baseline="0" noProof="0" dirty="0">
                <a:ln>
                  <a:noFill/>
                </a:ln>
                <a:solidFill>
                  <a:prstClr val="black"/>
                </a:solidFill>
                <a:effectLst/>
                <a:uLnTx/>
                <a:uFillTx/>
                <a:latin typeface="VIC"/>
                <a:ea typeface="+mn-ea"/>
                <a:cs typeface="+mn-cs"/>
              </a:rPr>
              <a:t>NUTS</a:t>
            </a:r>
          </a:p>
        </p:txBody>
      </p:sp>
    </p:spTree>
    <p:extLst>
      <p:ext uri="{BB962C8B-B14F-4D97-AF65-F5344CB8AC3E}">
        <p14:creationId xmlns:p14="http://schemas.microsoft.com/office/powerpoint/2010/main" val="22081805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down)">
                                      <p:cBhvr>
                                        <p:cTn id="15" dur="500"/>
                                        <p:tgtEl>
                                          <p:spTgt spid="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down)">
                                      <p:cBhvr>
                                        <p:cTn id="31" dur="500"/>
                                        <p:tgtEl>
                                          <p:spTgt spid="8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down)">
                                      <p:cBhvr>
                                        <p:cTn id="59" dur="500"/>
                                        <p:tgtEl>
                                          <p:spTgt spid="7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down)">
                                      <p:cBhvr>
                                        <p:cTn id="70" dur="500"/>
                                        <p:tgtEl>
                                          <p:spTgt spid="82"/>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par>
                          <p:cTn id="83" fill="hold">
                            <p:stCondLst>
                              <p:cond delay="950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10000"/>
                            </p:stCondLst>
                            <p:childTnLst>
                              <p:par>
                                <p:cTn id="88" presetID="22" presetClass="entr" presetSubtype="4"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down)">
                                      <p:cBhvr>
                                        <p:cTn id="90" dur="500"/>
                                        <p:tgtEl>
                                          <p:spTgt spid="9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wipe(up)">
                                      <p:cBhvr>
                                        <p:cTn id="93" dur="500"/>
                                        <p:tgtEl>
                                          <p:spTgt spid="8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par>
                          <p:cTn id="98" fill="hold">
                            <p:stCondLst>
                              <p:cond delay="11000"/>
                            </p:stCondLst>
                            <p:childTnLst>
                              <p:par>
                                <p:cTn id="99" presetID="22" presetClass="entr" presetSubtype="4"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down)">
                                      <p:cBhvr>
                                        <p:cTn id="101" dur="500"/>
                                        <p:tgtEl>
                                          <p:spTgt spid="8"/>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left)">
                                      <p:cBhvr>
                                        <p:cTn id="104" dur="500"/>
                                        <p:tgtEl>
                                          <p:spTgt spid="87"/>
                                        </p:tgtEl>
                                      </p:cBhvr>
                                    </p:animEffect>
                                  </p:childTnLst>
                                </p:cTn>
                              </p:par>
                            </p:childTnLst>
                          </p:cTn>
                        </p:par>
                        <p:par>
                          <p:cTn id="105" fill="hold">
                            <p:stCondLst>
                              <p:cond delay="11500"/>
                            </p:stCondLst>
                            <p:childTnLst>
                              <p:par>
                                <p:cTn id="106" presetID="22" presetClass="entr" presetSubtype="4"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down)">
                                      <p:cBhvr>
                                        <p:cTn id="108" dur="500"/>
                                        <p:tgtEl>
                                          <p:spTgt spid="58"/>
                                        </p:tgtEl>
                                      </p:cBhvr>
                                    </p:animEffect>
                                  </p:childTnLst>
                                </p:cTn>
                              </p:par>
                            </p:childTnLst>
                          </p:cTn>
                        </p:par>
                        <p:par>
                          <p:cTn id="109" fill="hold">
                            <p:stCondLst>
                              <p:cond delay="12000"/>
                            </p:stCondLst>
                            <p:childTnLst>
                              <p:par>
                                <p:cTn id="110" presetID="22" presetClass="entr" presetSubtype="2"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right)">
                                      <p:cBhvr>
                                        <p:cTn id="112" dur="500"/>
                                        <p:tgtEl>
                                          <p:spTgt spid="2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500"/>
                                        <p:tgtEl>
                                          <p:spTgt spid="88"/>
                                        </p:tgtEl>
                                      </p:cBhvr>
                                    </p:animEffect>
                                  </p:childTnLst>
                                </p:cTn>
                              </p:par>
                            </p:childTnLst>
                          </p:cTn>
                        </p:par>
                        <p:par>
                          <p:cTn id="116" fill="hold">
                            <p:stCondLst>
                              <p:cond delay="12500"/>
                            </p:stCondLst>
                            <p:childTnLst>
                              <p:par>
                                <p:cTn id="117" presetID="10"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3000"/>
                            </p:stCondLst>
                            <p:childTnLst>
                              <p:par>
                                <p:cTn id="124" presetID="22" presetClass="entr" presetSubtype="2" fill="hold" grpId="0" nodeType="after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wipe(right)">
                                      <p:cBhvr>
                                        <p:cTn id="126" dur="500"/>
                                        <p:tgtEl>
                                          <p:spTgt spid="84"/>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86"/>
                                        </p:tgtEl>
                                        <p:attrNameLst>
                                          <p:attrName>style.visibility</p:attrName>
                                        </p:attrNameLst>
                                      </p:cBhvr>
                                      <p:to>
                                        <p:strVal val="visible"/>
                                      </p:to>
                                    </p:set>
                                    <p:animEffect transition="in" filter="wipe(left)">
                                      <p:cBhvr>
                                        <p:cTn id="129" dur="500"/>
                                        <p:tgtEl>
                                          <p:spTgt spid="86"/>
                                        </p:tgtEl>
                                      </p:cBhvr>
                                    </p:animEffect>
                                  </p:childTnLst>
                                </p:cTn>
                              </p:par>
                            </p:childTnLst>
                          </p:cTn>
                        </p:par>
                        <p:par>
                          <p:cTn id="130" fill="hold">
                            <p:stCondLst>
                              <p:cond delay="13500"/>
                            </p:stCondLst>
                            <p:childTnLst>
                              <p:par>
                                <p:cTn id="131" presetID="10" presetClass="entr" presetSubtype="0"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500"/>
                                        <p:tgtEl>
                                          <p:spTgt spid="39"/>
                                        </p:tgtEl>
                                      </p:cBhvr>
                                    </p:animEffect>
                                  </p:childTnLst>
                                </p:cTn>
                              </p:par>
                            </p:childTnLst>
                          </p:cTn>
                        </p:par>
                        <p:par>
                          <p:cTn id="134" fill="hold">
                            <p:stCondLst>
                              <p:cond delay="14000"/>
                            </p:stCondLst>
                            <p:childTnLst>
                              <p:par>
                                <p:cTn id="135" presetID="22" presetClass="entr" presetSubtype="1" fill="hold" grpId="0" nodeType="after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wipe(up)">
                                      <p:cBhvr>
                                        <p:cTn id="137" dur="500"/>
                                        <p:tgtEl>
                                          <p:spTgt spid="9"/>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childTnLst>
                          </p:cTn>
                        </p:par>
                        <p:par>
                          <p:cTn id="142" fill="hold">
                            <p:stCondLst>
                              <p:cond delay="15000"/>
                            </p:stCondLst>
                            <p:childTnLst>
                              <p:par>
                                <p:cTn id="143" presetID="22" presetClass="entr" presetSubtype="8" fill="hold" grpId="0" nodeType="after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wipe(left)">
                                      <p:cBhvr>
                                        <p:cTn id="145" dur="500"/>
                                        <p:tgtEl>
                                          <p:spTgt spid="75"/>
                                        </p:tgtEl>
                                      </p:cBhvr>
                                    </p:animEffect>
                                  </p:childTnLst>
                                </p:cTn>
                              </p:par>
                            </p:childTnLst>
                          </p:cTn>
                        </p:par>
                        <p:par>
                          <p:cTn id="146" fill="hold">
                            <p:stCondLst>
                              <p:cond delay="15500"/>
                            </p:stCondLst>
                            <p:childTnLst>
                              <p:par>
                                <p:cTn id="147" presetID="10" presetClass="entr" presetSubtype="0" fill="hold" grpId="0" nodeType="afterEffect">
                                  <p:stCondLst>
                                    <p:cond delay="0"/>
                                  </p:stCondLst>
                                  <p:childTnLst>
                                    <p:set>
                                      <p:cBhvr>
                                        <p:cTn id="148" dur="1" fill="hold">
                                          <p:stCondLst>
                                            <p:cond delay="0"/>
                                          </p:stCondLst>
                                        </p:cTn>
                                        <p:tgtEl>
                                          <p:spTgt spid="73"/>
                                        </p:tgtEl>
                                        <p:attrNameLst>
                                          <p:attrName>style.visibility</p:attrName>
                                        </p:attrNameLst>
                                      </p:cBhvr>
                                      <p:to>
                                        <p:strVal val="visible"/>
                                      </p:to>
                                    </p:set>
                                    <p:animEffect transition="in" filter="fade">
                                      <p:cBhvr>
                                        <p:cTn id="149" dur="500"/>
                                        <p:tgtEl>
                                          <p:spTgt spid="73"/>
                                        </p:tgtEl>
                                      </p:cBhvr>
                                    </p:animEffect>
                                  </p:childTnLst>
                                </p:cTn>
                              </p:par>
                            </p:childTnLst>
                          </p:cTn>
                        </p:par>
                        <p:par>
                          <p:cTn id="150" fill="hold">
                            <p:stCondLst>
                              <p:cond delay="16000"/>
                            </p:stCondLst>
                            <p:childTnLst>
                              <p:par>
                                <p:cTn id="151" presetID="22" presetClass="entr" presetSubtype="2"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wipe(right)">
                                      <p:cBhvr>
                                        <p:cTn id="153" dur="500"/>
                                        <p:tgtEl>
                                          <p:spTgt spid="91"/>
                                        </p:tgtEl>
                                      </p:cBhvr>
                                    </p:animEffect>
                                  </p:childTnLst>
                                </p:cTn>
                              </p:par>
                            </p:childTnLst>
                          </p:cTn>
                        </p:par>
                        <p:par>
                          <p:cTn id="154" fill="hold">
                            <p:stCondLst>
                              <p:cond delay="16500"/>
                            </p:stCondLst>
                            <p:childTnLst>
                              <p:par>
                                <p:cTn id="155" presetID="10" presetClass="entr" presetSubtype="0" fill="hold" grpId="0" nodeType="after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par>
                          <p:cTn id="158" fill="hold">
                            <p:stCondLst>
                              <p:cond delay="17000"/>
                            </p:stCondLst>
                            <p:childTnLst>
                              <p:par>
                                <p:cTn id="159" presetID="22" presetClass="entr" presetSubtype="2" fill="hold" grpId="0" nodeType="afterEffect">
                                  <p:stCondLst>
                                    <p:cond delay="0"/>
                                  </p:stCondLst>
                                  <p:childTnLst>
                                    <p:set>
                                      <p:cBhvr>
                                        <p:cTn id="160" dur="1" fill="hold">
                                          <p:stCondLst>
                                            <p:cond delay="0"/>
                                          </p:stCondLst>
                                        </p:cTn>
                                        <p:tgtEl>
                                          <p:spTgt spid="92"/>
                                        </p:tgtEl>
                                        <p:attrNameLst>
                                          <p:attrName>style.visibility</p:attrName>
                                        </p:attrNameLst>
                                      </p:cBhvr>
                                      <p:to>
                                        <p:strVal val="visible"/>
                                      </p:to>
                                    </p:set>
                                    <p:animEffect transition="in" filter="wipe(right)">
                                      <p:cBhvr>
                                        <p:cTn id="161" dur="500"/>
                                        <p:tgtEl>
                                          <p:spTgt spid="9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93"/>
                                        </p:tgtEl>
                                        <p:attrNameLst>
                                          <p:attrName>style.visibility</p:attrName>
                                        </p:attrNameLst>
                                      </p:cBhvr>
                                      <p:to>
                                        <p:strVal val="visible"/>
                                      </p:to>
                                    </p:set>
                                    <p:animEffect transition="in" filter="wipe(left)">
                                      <p:cBhvr>
                                        <p:cTn id="164" dur="500"/>
                                        <p:tgtEl>
                                          <p:spTgt spid="93"/>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wipe(down)">
                                      <p:cBhvr>
                                        <p:cTn id="167" dur="500"/>
                                        <p:tgtEl>
                                          <p:spTgt spid="25"/>
                                        </p:tgtEl>
                                      </p:cBhvr>
                                    </p:animEffect>
                                  </p:childTnLst>
                                </p:cTn>
                              </p:par>
                            </p:childTnLst>
                          </p:cTn>
                        </p:par>
                        <p:par>
                          <p:cTn id="168" fill="hold">
                            <p:stCondLst>
                              <p:cond delay="17500"/>
                            </p:stCondLst>
                            <p:childTnLst>
                              <p:par>
                                <p:cTn id="169" presetID="10"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500"/>
                                        <p:tgtEl>
                                          <p:spTgt spid="26"/>
                                        </p:tgtEl>
                                      </p:cBhvr>
                                    </p:animEffect>
                                  </p:childTnLst>
                                </p:cTn>
                              </p:par>
                            </p:childTnLst>
                          </p:cTn>
                        </p:par>
                        <p:par>
                          <p:cTn id="172" fill="hold">
                            <p:stCondLst>
                              <p:cond delay="18000"/>
                            </p:stCondLst>
                            <p:childTnLst>
                              <p:par>
                                <p:cTn id="173" presetID="22" presetClass="entr" presetSubtype="2" fill="hold" grpId="0" nodeType="after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wipe(right)">
                                      <p:cBhvr>
                                        <p:cTn id="175" dur="500"/>
                                        <p:tgtEl>
                                          <p:spTgt spid="44"/>
                                        </p:tgtEl>
                                      </p:cBhvr>
                                    </p:animEffect>
                                  </p:childTnLst>
                                </p:cTn>
                              </p:par>
                            </p:childTnLst>
                          </p:cTn>
                        </p:par>
                        <p:par>
                          <p:cTn id="176" fill="hold">
                            <p:stCondLst>
                              <p:cond delay="18500"/>
                            </p:stCondLst>
                            <p:childTnLst>
                              <p:par>
                                <p:cTn id="177" presetID="10" presetClass="entr" presetSubtype="0" fill="hold" grpId="0" nodeType="after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500"/>
                                        <p:tgtEl>
                                          <p:spTgt spid="4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fade">
                                      <p:cBhvr>
                                        <p:cTn id="182" dur="500"/>
                                        <p:tgtEl>
                                          <p:spTgt spid="40"/>
                                        </p:tgtEl>
                                      </p:cBhvr>
                                    </p:animEffect>
                                  </p:childTnLst>
                                </p:cTn>
                              </p:par>
                            </p:childTnLst>
                          </p:cTn>
                        </p:par>
                        <p:par>
                          <p:cTn id="183" fill="hold">
                            <p:stCondLst>
                              <p:cond delay="19000"/>
                            </p:stCondLst>
                            <p:childTnLst>
                              <p:par>
                                <p:cTn id="184" presetID="22" presetClass="entr" presetSubtype="1"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Effect transition="in" filter="wipe(up)">
                                      <p:cBhvr>
                                        <p:cTn id="186" dur="500"/>
                                        <p:tgtEl>
                                          <p:spTgt spid="12"/>
                                        </p:tgtEl>
                                      </p:cBhvr>
                                    </p:animEffect>
                                  </p:childTnLst>
                                </p:cTn>
                              </p:par>
                            </p:childTnLst>
                          </p:cTn>
                        </p:par>
                        <p:par>
                          <p:cTn id="187" fill="hold">
                            <p:stCondLst>
                              <p:cond delay="19500"/>
                            </p:stCondLst>
                            <p:childTnLst>
                              <p:par>
                                <p:cTn id="188" presetID="10" presetClass="entr" presetSubtype="0" fill="hold" grpId="0" nodeType="after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fade">
                                      <p:cBhvr>
                                        <p:cTn id="190" dur="500"/>
                                        <p:tgtEl>
                                          <p:spTgt spid="46"/>
                                        </p:tgtEl>
                                      </p:cBhvr>
                                    </p:animEffect>
                                  </p:childTnLst>
                                </p:cTn>
                              </p:par>
                            </p:childTnLst>
                          </p:cTn>
                        </p:par>
                        <p:par>
                          <p:cTn id="191" fill="hold">
                            <p:stCondLst>
                              <p:cond delay="20000"/>
                            </p:stCondLst>
                            <p:childTnLst>
                              <p:par>
                                <p:cTn id="192" presetID="22" presetClass="entr" presetSubtype="4" fill="hold" grpId="0" nodeType="afterEffect">
                                  <p:stCondLst>
                                    <p:cond delay="0"/>
                                  </p:stCondLst>
                                  <p:childTnLst>
                                    <p:set>
                                      <p:cBhvr>
                                        <p:cTn id="193" dur="1" fill="hold">
                                          <p:stCondLst>
                                            <p:cond delay="0"/>
                                          </p:stCondLst>
                                        </p:cTn>
                                        <p:tgtEl>
                                          <p:spTgt spid="94"/>
                                        </p:tgtEl>
                                        <p:attrNameLst>
                                          <p:attrName>style.visibility</p:attrName>
                                        </p:attrNameLst>
                                      </p:cBhvr>
                                      <p:to>
                                        <p:strVal val="visible"/>
                                      </p:to>
                                    </p:set>
                                    <p:animEffect transition="in" filter="wipe(down)">
                                      <p:cBhvr>
                                        <p:cTn id="194" dur="500"/>
                                        <p:tgtEl>
                                          <p:spTgt spid="94"/>
                                        </p:tgtEl>
                                      </p:cBhvr>
                                    </p:animEffect>
                                  </p:childTnLst>
                                </p:cTn>
                              </p:par>
                              <p:par>
                                <p:cTn id="195" presetID="22" presetClass="entr" presetSubtype="1" fill="hold" grpId="0" nodeType="withEffect">
                                  <p:stCondLst>
                                    <p:cond delay="0"/>
                                  </p:stCondLst>
                                  <p:childTnLst>
                                    <p:set>
                                      <p:cBhvr>
                                        <p:cTn id="196" dur="1" fill="hold">
                                          <p:stCondLst>
                                            <p:cond delay="0"/>
                                          </p:stCondLst>
                                        </p:cTn>
                                        <p:tgtEl>
                                          <p:spTgt spid="96"/>
                                        </p:tgtEl>
                                        <p:attrNameLst>
                                          <p:attrName>style.visibility</p:attrName>
                                        </p:attrNameLst>
                                      </p:cBhvr>
                                      <p:to>
                                        <p:strVal val="visible"/>
                                      </p:to>
                                    </p:set>
                                    <p:animEffect transition="in" filter="wipe(up)">
                                      <p:cBhvr>
                                        <p:cTn id="197" dur="500"/>
                                        <p:tgtEl>
                                          <p:spTgt spid="96"/>
                                        </p:tgtEl>
                                      </p:cBhvr>
                                    </p:animEffect>
                                  </p:childTnLst>
                                </p:cTn>
                              </p:par>
                            </p:childTnLst>
                          </p:cTn>
                        </p:par>
                        <p:par>
                          <p:cTn id="198" fill="hold">
                            <p:stCondLst>
                              <p:cond delay="20500"/>
                            </p:stCondLst>
                            <p:childTnLst>
                              <p:par>
                                <p:cTn id="199" presetID="10" presetClass="entr" presetSubtype="0" fill="hold" grpId="0" nodeType="afterEffect">
                                  <p:stCondLst>
                                    <p:cond delay="0"/>
                                  </p:stCondLst>
                                  <p:childTnLst>
                                    <p:set>
                                      <p:cBhvr>
                                        <p:cTn id="200" dur="1" fill="hold">
                                          <p:stCondLst>
                                            <p:cond delay="0"/>
                                          </p:stCondLst>
                                        </p:cTn>
                                        <p:tgtEl>
                                          <p:spTgt spid="95"/>
                                        </p:tgtEl>
                                        <p:attrNameLst>
                                          <p:attrName>style.visibility</p:attrName>
                                        </p:attrNameLst>
                                      </p:cBhvr>
                                      <p:to>
                                        <p:strVal val="visible"/>
                                      </p:to>
                                    </p:set>
                                    <p:animEffect transition="in" filter="fade">
                                      <p:cBhvr>
                                        <p:cTn id="201" dur="500"/>
                                        <p:tgtEl>
                                          <p:spTgt spid="9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fade">
                                      <p:cBhvr>
                                        <p:cTn id="204" dur="500"/>
                                        <p:tgtEl>
                                          <p:spTgt spid="66"/>
                                        </p:tgtEl>
                                      </p:cBhvr>
                                    </p:animEffect>
                                  </p:childTnLst>
                                </p:cTn>
                              </p:par>
                            </p:childTnLst>
                          </p:cTn>
                        </p:par>
                        <p:par>
                          <p:cTn id="205" fill="hold">
                            <p:stCondLst>
                              <p:cond delay="21000"/>
                            </p:stCondLst>
                            <p:childTnLst>
                              <p:par>
                                <p:cTn id="206" presetID="22" presetClass="entr" presetSubtype="8" fill="hold" grpId="0" nodeType="afterEffect">
                                  <p:stCondLst>
                                    <p:cond delay="0"/>
                                  </p:stCondLst>
                                  <p:childTnLst>
                                    <p:set>
                                      <p:cBhvr>
                                        <p:cTn id="207" dur="1" fill="hold">
                                          <p:stCondLst>
                                            <p:cond delay="0"/>
                                          </p:stCondLst>
                                        </p:cTn>
                                        <p:tgtEl>
                                          <p:spTgt spid="62"/>
                                        </p:tgtEl>
                                        <p:attrNameLst>
                                          <p:attrName>style.visibility</p:attrName>
                                        </p:attrNameLst>
                                      </p:cBhvr>
                                      <p:to>
                                        <p:strVal val="visible"/>
                                      </p:to>
                                    </p:set>
                                    <p:animEffect transition="in" filter="wipe(left)">
                                      <p:cBhvr>
                                        <p:cTn id="208" dur="500"/>
                                        <p:tgtEl>
                                          <p:spTgt spid="62"/>
                                        </p:tgtEl>
                                      </p:cBhvr>
                                    </p:animEffect>
                                  </p:childTnLst>
                                </p:cTn>
                              </p:par>
                            </p:childTnLst>
                          </p:cTn>
                        </p:par>
                        <p:par>
                          <p:cTn id="209" fill="hold">
                            <p:stCondLst>
                              <p:cond delay="21500"/>
                            </p:stCondLst>
                            <p:childTnLst>
                              <p:par>
                                <p:cTn id="210" presetID="10" presetClass="entr" presetSubtype="0" fill="hold" grpId="0" nodeType="afterEffect">
                                  <p:stCondLst>
                                    <p:cond delay="0"/>
                                  </p:stCondLst>
                                  <p:childTnLst>
                                    <p:set>
                                      <p:cBhvr>
                                        <p:cTn id="211" dur="1" fill="hold">
                                          <p:stCondLst>
                                            <p:cond delay="0"/>
                                          </p:stCondLst>
                                        </p:cTn>
                                        <p:tgtEl>
                                          <p:spTgt spid="37"/>
                                        </p:tgtEl>
                                        <p:attrNameLst>
                                          <p:attrName>style.visibility</p:attrName>
                                        </p:attrNameLst>
                                      </p:cBhvr>
                                      <p:to>
                                        <p:strVal val="visible"/>
                                      </p:to>
                                    </p:set>
                                    <p:animEffect transition="in" filter="fade">
                                      <p:cBhvr>
                                        <p:cTn id="212" dur="500"/>
                                        <p:tgtEl>
                                          <p:spTgt spid="37"/>
                                        </p:tgtEl>
                                      </p:cBhvr>
                                    </p:animEffect>
                                  </p:childTnLst>
                                </p:cTn>
                              </p:par>
                            </p:childTnLst>
                          </p:cTn>
                        </p:par>
                        <p:par>
                          <p:cTn id="213" fill="hold">
                            <p:stCondLst>
                              <p:cond delay="22000"/>
                            </p:stCondLst>
                            <p:childTnLst>
                              <p:par>
                                <p:cTn id="214" presetID="22" presetClass="entr" presetSubtype="2" fill="hold" grpId="0" nodeType="afterEffect">
                                  <p:stCondLst>
                                    <p:cond delay="0"/>
                                  </p:stCondLst>
                                  <p:childTnLst>
                                    <p:set>
                                      <p:cBhvr>
                                        <p:cTn id="215" dur="1" fill="hold">
                                          <p:stCondLst>
                                            <p:cond delay="0"/>
                                          </p:stCondLst>
                                        </p:cTn>
                                        <p:tgtEl>
                                          <p:spTgt spid="97"/>
                                        </p:tgtEl>
                                        <p:attrNameLst>
                                          <p:attrName>style.visibility</p:attrName>
                                        </p:attrNameLst>
                                      </p:cBhvr>
                                      <p:to>
                                        <p:strVal val="visible"/>
                                      </p:to>
                                    </p:set>
                                    <p:animEffect transition="in" filter="wipe(right)">
                                      <p:cBhvr>
                                        <p:cTn id="216" dur="500"/>
                                        <p:tgtEl>
                                          <p:spTgt spid="97"/>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wipe(left)">
                                      <p:cBhvr>
                                        <p:cTn id="219" dur="500"/>
                                        <p:tgtEl>
                                          <p:spTgt spid="61"/>
                                        </p:tgtEl>
                                      </p:cBhvr>
                                    </p:animEffect>
                                  </p:childTnLst>
                                </p:cTn>
                              </p:par>
                            </p:childTnLst>
                          </p:cTn>
                        </p:par>
                        <p:par>
                          <p:cTn id="220" fill="hold">
                            <p:stCondLst>
                              <p:cond delay="22500"/>
                            </p:stCondLst>
                            <p:childTnLst>
                              <p:par>
                                <p:cTn id="221" presetID="10" presetClass="entr" presetSubtype="0" fill="hold" grpId="0" nodeType="afterEffect">
                                  <p:stCondLst>
                                    <p:cond delay="0"/>
                                  </p:stCondLst>
                                  <p:childTnLst>
                                    <p:set>
                                      <p:cBhvr>
                                        <p:cTn id="222" dur="1" fill="hold">
                                          <p:stCondLst>
                                            <p:cond delay="0"/>
                                          </p:stCondLst>
                                        </p:cTn>
                                        <p:tgtEl>
                                          <p:spTgt spid="35"/>
                                        </p:tgtEl>
                                        <p:attrNameLst>
                                          <p:attrName>style.visibility</p:attrName>
                                        </p:attrNameLst>
                                      </p:cBhvr>
                                      <p:to>
                                        <p:strVal val="visible"/>
                                      </p:to>
                                    </p:set>
                                    <p:animEffect transition="in" filter="fade">
                                      <p:cBhvr>
                                        <p:cTn id="223" dur="500"/>
                                        <p:tgtEl>
                                          <p:spTgt spid="35"/>
                                        </p:tgtEl>
                                      </p:cBhvr>
                                    </p:animEffect>
                                  </p:childTnLst>
                                </p:cTn>
                              </p:par>
                            </p:childTnLst>
                          </p:cTn>
                        </p:par>
                        <p:par>
                          <p:cTn id="224" fill="hold">
                            <p:stCondLst>
                              <p:cond delay="23000"/>
                            </p:stCondLst>
                            <p:childTnLst>
                              <p:par>
                                <p:cTn id="225" presetID="22" presetClass="entr" presetSubtype="4" fill="hold" grpId="0" nodeType="afterEffect">
                                  <p:stCondLst>
                                    <p:cond delay="0"/>
                                  </p:stCondLst>
                                  <p:childTnLst>
                                    <p:set>
                                      <p:cBhvr>
                                        <p:cTn id="226" dur="1" fill="hold">
                                          <p:stCondLst>
                                            <p:cond delay="0"/>
                                          </p:stCondLst>
                                        </p:cTn>
                                        <p:tgtEl>
                                          <p:spTgt spid="98"/>
                                        </p:tgtEl>
                                        <p:attrNameLst>
                                          <p:attrName>style.visibility</p:attrName>
                                        </p:attrNameLst>
                                      </p:cBhvr>
                                      <p:to>
                                        <p:strVal val="visible"/>
                                      </p:to>
                                    </p:set>
                                    <p:animEffect transition="in" filter="wipe(down)">
                                      <p:cBhvr>
                                        <p:cTn id="227" dur="500"/>
                                        <p:tgtEl>
                                          <p:spTgt spid="98"/>
                                        </p:tgtEl>
                                      </p:cBhvr>
                                    </p:animEffect>
                                  </p:childTnLst>
                                </p:cTn>
                              </p:par>
                              <p:par>
                                <p:cTn id="228" presetID="22" presetClass="entr" presetSubtype="1" fill="hold" grpId="0" nodeType="withEffect">
                                  <p:stCondLst>
                                    <p:cond delay="0"/>
                                  </p:stCondLst>
                                  <p:childTnLst>
                                    <p:set>
                                      <p:cBhvr>
                                        <p:cTn id="229" dur="1" fill="hold">
                                          <p:stCondLst>
                                            <p:cond delay="0"/>
                                          </p:stCondLst>
                                        </p:cTn>
                                        <p:tgtEl>
                                          <p:spTgt spid="99"/>
                                        </p:tgtEl>
                                        <p:attrNameLst>
                                          <p:attrName>style.visibility</p:attrName>
                                        </p:attrNameLst>
                                      </p:cBhvr>
                                      <p:to>
                                        <p:strVal val="visible"/>
                                      </p:to>
                                    </p:set>
                                    <p:animEffect transition="in" filter="wipe(up)">
                                      <p:cBhvr>
                                        <p:cTn id="230" dur="500"/>
                                        <p:tgtEl>
                                          <p:spTgt spid="99"/>
                                        </p:tgtEl>
                                      </p:cBhvr>
                                    </p:animEffect>
                                  </p:childTnLst>
                                </p:cTn>
                              </p:par>
                            </p:childTnLst>
                          </p:cTn>
                        </p:par>
                        <p:par>
                          <p:cTn id="231" fill="hold">
                            <p:stCondLst>
                              <p:cond delay="23500"/>
                            </p:stCondLst>
                            <p:childTnLst>
                              <p:par>
                                <p:cTn id="232" presetID="10" presetClass="entr" presetSubtype="0" fill="hold" grpId="0" nodeType="afterEffect">
                                  <p:stCondLst>
                                    <p:cond delay="0"/>
                                  </p:stCondLst>
                                  <p:childTnLst>
                                    <p:set>
                                      <p:cBhvr>
                                        <p:cTn id="233" dur="1" fill="hold">
                                          <p:stCondLst>
                                            <p:cond delay="0"/>
                                          </p:stCondLst>
                                        </p:cTn>
                                        <p:tgtEl>
                                          <p:spTgt spid="32"/>
                                        </p:tgtEl>
                                        <p:attrNameLst>
                                          <p:attrName>style.visibility</p:attrName>
                                        </p:attrNameLst>
                                      </p:cBhvr>
                                      <p:to>
                                        <p:strVal val="visible"/>
                                      </p:to>
                                    </p:set>
                                    <p:animEffect transition="in" filter="fade">
                                      <p:cBhvr>
                                        <p:cTn id="234" dur="500"/>
                                        <p:tgtEl>
                                          <p:spTgt spid="32"/>
                                        </p:tgtEl>
                                      </p:cBhvr>
                                    </p:animEffect>
                                  </p:childTnLst>
                                </p:cTn>
                              </p:par>
                            </p:childTnLst>
                          </p:cTn>
                        </p:par>
                        <p:par>
                          <p:cTn id="235" fill="hold">
                            <p:stCondLst>
                              <p:cond delay="24000"/>
                            </p:stCondLst>
                            <p:childTnLst>
                              <p:par>
                                <p:cTn id="236" presetID="22" presetClass="entr" presetSubtype="1" fill="hold" grpId="0" nodeType="afterEffect">
                                  <p:stCondLst>
                                    <p:cond delay="0"/>
                                  </p:stCondLst>
                                  <p:childTnLst>
                                    <p:set>
                                      <p:cBhvr>
                                        <p:cTn id="237" dur="1" fill="hold">
                                          <p:stCondLst>
                                            <p:cond delay="0"/>
                                          </p:stCondLst>
                                        </p:cTn>
                                        <p:tgtEl>
                                          <p:spTgt spid="101"/>
                                        </p:tgtEl>
                                        <p:attrNameLst>
                                          <p:attrName>style.visibility</p:attrName>
                                        </p:attrNameLst>
                                      </p:cBhvr>
                                      <p:to>
                                        <p:strVal val="visible"/>
                                      </p:to>
                                    </p:set>
                                    <p:animEffect transition="in" filter="wipe(up)">
                                      <p:cBhvr>
                                        <p:cTn id="238" dur="500"/>
                                        <p:tgtEl>
                                          <p:spTgt spid="101"/>
                                        </p:tgtEl>
                                      </p:cBhvr>
                                    </p:animEffect>
                                  </p:childTnLst>
                                </p:cTn>
                              </p:par>
                              <p:par>
                                <p:cTn id="239" presetID="22" presetClass="entr" presetSubtype="4" fill="hold" grpId="0" nodeType="withEffect">
                                  <p:stCondLst>
                                    <p:cond delay="0"/>
                                  </p:stCondLst>
                                  <p:childTnLst>
                                    <p:set>
                                      <p:cBhvr>
                                        <p:cTn id="240" dur="1" fill="hold">
                                          <p:stCondLst>
                                            <p:cond delay="0"/>
                                          </p:stCondLst>
                                        </p:cTn>
                                        <p:tgtEl>
                                          <p:spTgt spid="100"/>
                                        </p:tgtEl>
                                        <p:attrNameLst>
                                          <p:attrName>style.visibility</p:attrName>
                                        </p:attrNameLst>
                                      </p:cBhvr>
                                      <p:to>
                                        <p:strVal val="visible"/>
                                      </p:to>
                                    </p:set>
                                    <p:animEffect transition="in" filter="wipe(down)">
                                      <p:cBhvr>
                                        <p:cTn id="241" dur="500"/>
                                        <p:tgtEl>
                                          <p:spTgt spid="100"/>
                                        </p:tgtEl>
                                      </p:cBhvr>
                                    </p:animEffect>
                                  </p:childTnLst>
                                </p:cTn>
                              </p:par>
                            </p:childTnLst>
                          </p:cTn>
                        </p:par>
                        <p:par>
                          <p:cTn id="242" fill="hold">
                            <p:stCondLst>
                              <p:cond delay="24500"/>
                            </p:stCondLst>
                            <p:childTnLst>
                              <p:par>
                                <p:cTn id="243" presetID="22" presetClass="entr" presetSubtype="1" fill="hold" grpId="0" nodeType="afterEffect">
                                  <p:stCondLst>
                                    <p:cond delay="0"/>
                                  </p:stCondLst>
                                  <p:childTnLst>
                                    <p:set>
                                      <p:cBhvr>
                                        <p:cTn id="244" dur="1" fill="hold">
                                          <p:stCondLst>
                                            <p:cond delay="0"/>
                                          </p:stCondLst>
                                        </p:cTn>
                                        <p:tgtEl>
                                          <p:spTgt spid="63"/>
                                        </p:tgtEl>
                                        <p:attrNameLst>
                                          <p:attrName>style.visibility</p:attrName>
                                        </p:attrNameLst>
                                      </p:cBhvr>
                                      <p:to>
                                        <p:strVal val="visible"/>
                                      </p:to>
                                    </p:set>
                                    <p:animEffect transition="in" filter="wipe(up)">
                                      <p:cBhvr>
                                        <p:cTn id="245" dur="500"/>
                                        <p:tgtEl>
                                          <p:spTgt spid="63"/>
                                        </p:tgtEl>
                                      </p:cBhvr>
                                    </p:animEffect>
                                  </p:childTnLst>
                                </p:cTn>
                              </p:par>
                            </p:childTnLst>
                          </p:cTn>
                        </p:par>
                        <p:par>
                          <p:cTn id="246" fill="hold">
                            <p:stCondLst>
                              <p:cond delay="25000"/>
                            </p:stCondLst>
                            <p:childTnLst>
                              <p:par>
                                <p:cTn id="247" presetID="10" presetClass="entr" presetSubtype="0" fill="hold" grpId="0" nodeType="afterEffect">
                                  <p:stCondLst>
                                    <p:cond delay="0"/>
                                  </p:stCondLst>
                                  <p:childTnLst>
                                    <p:set>
                                      <p:cBhvr>
                                        <p:cTn id="248" dur="1" fill="hold">
                                          <p:stCondLst>
                                            <p:cond delay="0"/>
                                          </p:stCondLst>
                                        </p:cTn>
                                        <p:tgtEl>
                                          <p:spTgt spid="36"/>
                                        </p:tgtEl>
                                        <p:attrNameLst>
                                          <p:attrName>style.visibility</p:attrName>
                                        </p:attrNameLst>
                                      </p:cBhvr>
                                      <p:to>
                                        <p:strVal val="visible"/>
                                      </p:to>
                                    </p:set>
                                    <p:animEffect transition="in" filter="fade">
                                      <p:cBhvr>
                                        <p:cTn id="249" dur="500"/>
                                        <p:tgtEl>
                                          <p:spTgt spid="36"/>
                                        </p:tgtEl>
                                      </p:cBhvr>
                                    </p:animEffect>
                                  </p:childTnLst>
                                </p:cTn>
                              </p:par>
                            </p:childTnLst>
                          </p:cTn>
                        </p:par>
                        <p:par>
                          <p:cTn id="250" fill="hold">
                            <p:stCondLst>
                              <p:cond delay="25500"/>
                            </p:stCondLst>
                            <p:childTnLst>
                              <p:par>
                                <p:cTn id="251" presetID="22" presetClass="entr" presetSubtype="1" fill="hold" grpId="0" nodeType="afterEffect">
                                  <p:stCondLst>
                                    <p:cond delay="0"/>
                                  </p:stCondLst>
                                  <p:childTnLst>
                                    <p:set>
                                      <p:cBhvr>
                                        <p:cTn id="252" dur="1" fill="hold">
                                          <p:stCondLst>
                                            <p:cond delay="0"/>
                                          </p:stCondLst>
                                        </p:cTn>
                                        <p:tgtEl>
                                          <p:spTgt spid="103"/>
                                        </p:tgtEl>
                                        <p:attrNameLst>
                                          <p:attrName>style.visibility</p:attrName>
                                        </p:attrNameLst>
                                      </p:cBhvr>
                                      <p:to>
                                        <p:strVal val="visible"/>
                                      </p:to>
                                    </p:set>
                                    <p:animEffect transition="in" filter="wipe(up)">
                                      <p:cBhvr>
                                        <p:cTn id="253" dur="500"/>
                                        <p:tgtEl>
                                          <p:spTgt spid="103"/>
                                        </p:tgtEl>
                                      </p:cBhvr>
                                    </p:animEffect>
                                  </p:childTnLst>
                                </p:cTn>
                              </p:par>
                              <p:par>
                                <p:cTn id="254" presetID="22" presetClass="entr" presetSubtype="4" fill="hold" grpId="0" nodeType="withEffect">
                                  <p:stCondLst>
                                    <p:cond delay="0"/>
                                  </p:stCondLst>
                                  <p:childTnLst>
                                    <p:set>
                                      <p:cBhvr>
                                        <p:cTn id="255" dur="1" fill="hold">
                                          <p:stCondLst>
                                            <p:cond delay="0"/>
                                          </p:stCondLst>
                                        </p:cTn>
                                        <p:tgtEl>
                                          <p:spTgt spid="107"/>
                                        </p:tgtEl>
                                        <p:attrNameLst>
                                          <p:attrName>style.visibility</p:attrName>
                                        </p:attrNameLst>
                                      </p:cBhvr>
                                      <p:to>
                                        <p:strVal val="visible"/>
                                      </p:to>
                                    </p:set>
                                    <p:animEffect transition="in" filter="wipe(down)">
                                      <p:cBhvr>
                                        <p:cTn id="256" dur="500"/>
                                        <p:tgtEl>
                                          <p:spTgt spid="107"/>
                                        </p:tgtEl>
                                      </p:cBhvr>
                                    </p:animEffect>
                                  </p:childTnLst>
                                </p:cTn>
                              </p:par>
                            </p:childTnLst>
                          </p:cTn>
                        </p:par>
                        <p:par>
                          <p:cTn id="257" fill="hold">
                            <p:stCondLst>
                              <p:cond delay="26000"/>
                            </p:stCondLst>
                            <p:childTnLst>
                              <p:par>
                                <p:cTn id="258" presetID="10" presetClass="entr" presetSubtype="0" fill="hold" grpId="0" nodeType="afterEffect">
                                  <p:stCondLst>
                                    <p:cond delay="0"/>
                                  </p:stCondLst>
                                  <p:childTnLst>
                                    <p:set>
                                      <p:cBhvr>
                                        <p:cTn id="259" dur="1" fill="hold">
                                          <p:stCondLst>
                                            <p:cond delay="0"/>
                                          </p:stCondLst>
                                        </p:cTn>
                                        <p:tgtEl>
                                          <p:spTgt spid="31"/>
                                        </p:tgtEl>
                                        <p:attrNameLst>
                                          <p:attrName>style.visibility</p:attrName>
                                        </p:attrNameLst>
                                      </p:cBhvr>
                                      <p:to>
                                        <p:strVal val="visible"/>
                                      </p:to>
                                    </p:set>
                                    <p:animEffect transition="in" filter="fade">
                                      <p:cBhvr>
                                        <p:cTn id="260" dur="500"/>
                                        <p:tgtEl>
                                          <p:spTgt spid="31"/>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34"/>
                                        </p:tgtEl>
                                        <p:attrNameLst>
                                          <p:attrName>style.visibility</p:attrName>
                                        </p:attrNameLst>
                                      </p:cBhvr>
                                      <p:to>
                                        <p:strVal val="visible"/>
                                      </p:to>
                                    </p:set>
                                    <p:animEffect transition="in" filter="fade">
                                      <p:cBhvr>
                                        <p:cTn id="263" dur="500"/>
                                        <p:tgtEl>
                                          <p:spTgt spid="34"/>
                                        </p:tgtEl>
                                      </p:cBhvr>
                                    </p:animEffect>
                                  </p:childTnLst>
                                </p:cTn>
                              </p:par>
                            </p:childTnLst>
                          </p:cTn>
                        </p:par>
                        <p:par>
                          <p:cTn id="264" fill="hold">
                            <p:stCondLst>
                              <p:cond delay="26500"/>
                            </p:stCondLst>
                            <p:childTnLst>
                              <p:par>
                                <p:cTn id="265" presetID="22" presetClass="entr" presetSubtype="1" fill="hold" grpId="0" nodeType="afterEffect">
                                  <p:stCondLst>
                                    <p:cond delay="0"/>
                                  </p:stCondLst>
                                  <p:childTnLst>
                                    <p:set>
                                      <p:cBhvr>
                                        <p:cTn id="266" dur="1" fill="hold">
                                          <p:stCondLst>
                                            <p:cond delay="0"/>
                                          </p:stCondLst>
                                        </p:cTn>
                                        <p:tgtEl>
                                          <p:spTgt spid="21"/>
                                        </p:tgtEl>
                                        <p:attrNameLst>
                                          <p:attrName>style.visibility</p:attrName>
                                        </p:attrNameLst>
                                      </p:cBhvr>
                                      <p:to>
                                        <p:strVal val="visible"/>
                                      </p:to>
                                    </p:set>
                                    <p:animEffect transition="in" filter="wipe(up)">
                                      <p:cBhvr>
                                        <p:cTn id="267" dur="500"/>
                                        <p:tgtEl>
                                          <p:spTgt spid="21"/>
                                        </p:tgtEl>
                                      </p:cBhvr>
                                    </p:animEffect>
                                  </p:childTnLst>
                                </p:cTn>
                              </p:par>
                            </p:childTnLst>
                          </p:cTn>
                        </p:par>
                        <p:par>
                          <p:cTn id="268" fill="hold">
                            <p:stCondLst>
                              <p:cond delay="27000"/>
                            </p:stCondLst>
                            <p:childTnLst>
                              <p:par>
                                <p:cTn id="269" presetID="10" presetClass="entr" presetSubtype="0" fill="hold" grpId="0" nodeType="afterEffect">
                                  <p:stCondLst>
                                    <p:cond delay="0"/>
                                  </p:stCondLst>
                                  <p:childTnLst>
                                    <p:set>
                                      <p:cBhvr>
                                        <p:cTn id="270" dur="1" fill="hold">
                                          <p:stCondLst>
                                            <p:cond delay="0"/>
                                          </p:stCondLst>
                                        </p:cTn>
                                        <p:tgtEl>
                                          <p:spTgt spid="27"/>
                                        </p:tgtEl>
                                        <p:attrNameLst>
                                          <p:attrName>style.visibility</p:attrName>
                                        </p:attrNameLst>
                                      </p:cBhvr>
                                      <p:to>
                                        <p:strVal val="visible"/>
                                      </p:to>
                                    </p:set>
                                    <p:animEffect transition="in" filter="fade">
                                      <p:cBhvr>
                                        <p:cTn id="271" dur="500"/>
                                        <p:tgtEl>
                                          <p:spTgt spid="27"/>
                                        </p:tgtEl>
                                      </p:cBhvr>
                                    </p:animEffect>
                                  </p:childTnLst>
                                </p:cTn>
                              </p:par>
                            </p:childTnLst>
                          </p:cTn>
                        </p:par>
                        <p:par>
                          <p:cTn id="272" fill="hold">
                            <p:stCondLst>
                              <p:cond delay="27500"/>
                            </p:stCondLst>
                            <p:childTnLst>
                              <p:par>
                                <p:cTn id="273" presetID="22" presetClass="entr" presetSubtype="1" fill="hold" grpId="0" nodeType="afterEffect">
                                  <p:stCondLst>
                                    <p:cond delay="0"/>
                                  </p:stCondLst>
                                  <p:childTnLst>
                                    <p:set>
                                      <p:cBhvr>
                                        <p:cTn id="274" dur="1" fill="hold">
                                          <p:stCondLst>
                                            <p:cond delay="0"/>
                                          </p:stCondLst>
                                        </p:cTn>
                                        <p:tgtEl>
                                          <p:spTgt spid="60"/>
                                        </p:tgtEl>
                                        <p:attrNameLst>
                                          <p:attrName>style.visibility</p:attrName>
                                        </p:attrNameLst>
                                      </p:cBhvr>
                                      <p:to>
                                        <p:strVal val="visible"/>
                                      </p:to>
                                    </p:set>
                                    <p:animEffect transition="in" filter="wipe(up)">
                                      <p:cBhvr>
                                        <p:cTn id="275" dur="500"/>
                                        <p:tgtEl>
                                          <p:spTgt spid="60"/>
                                        </p:tgtEl>
                                      </p:cBhvr>
                                    </p:animEffect>
                                  </p:childTnLst>
                                </p:cTn>
                              </p:par>
                            </p:childTnLst>
                          </p:cTn>
                        </p:par>
                        <p:par>
                          <p:cTn id="276" fill="hold">
                            <p:stCondLst>
                              <p:cond delay="28000"/>
                            </p:stCondLst>
                            <p:childTnLst>
                              <p:par>
                                <p:cTn id="277" presetID="10" presetClass="entr" presetSubtype="0" fill="hold" grpId="0" nodeType="afterEffect">
                                  <p:stCondLst>
                                    <p:cond delay="0"/>
                                  </p:stCondLst>
                                  <p:childTnLst>
                                    <p:set>
                                      <p:cBhvr>
                                        <p:cTn id="278" dur="1" fill="hold">
                                          <p:stCondLst>
                                            <p:cond delay="0"/>
                                          </p:stCondLst>
                                        </p:cTn>
                                        <p:tgtEl>
                                          <p:spTgt spid="28"/>
                                        </p:tgtEl>
                                        <p:attrNameLst>
                                          <p:attrName>style.visibility</p:attrName>
                                        </p:attrNameLst>
                                      </p:cBhvr>
                                      <p:to>
                                        <p:strVal val="visible"/>
                                      </p:to>
                                    </p:set>
                                    <p:animEffect transition="in" filter="fade">
                                      <p:cBhvr>
                                        <p:cTn id="279" dur="500"/>
                                        <p:tgtEl>
                                          <p:spTgt spid="28"/>
                                        </p:tgtEl>
                                      </p:cBhvr>
                                    </p:animEffect>
                                  </p:childTnLst>
                                </p:cTn>
                              </p:par>
                            </p:childTnLst>
                          </p:cTn>
                        </p:par>
                        <p:par>
                          <p:cTn id="280" fill="hold">
                            <p:stCondLst>
                              <p:cond delay="28500"/>
                            </p:stCondLst>
                            <p:childTnLst>
                              <p:par>
                                <p:cTn id="281" presetID="22" presetClass="entr" presetSubtype="2" fill="hold" grpId="0" nodeType="afterEffect">
                                  <p:stCondLst>
                                    <p:cond delay="0"/>
                                  </p:stCondLst>
                                  <p:childTnLst>
                                    <p:set>
                                      <p:cBhvr>
                                        <p:cTn id="282" dur="1" fill="hold">
                                          <p:stCondLst>
                                            <p:cond delay="0"/>
                                          </p:stCondLst>
                                        </p:cTn>
                                        <p:tgtEl>
                                          <p:spTgt spid="110"/>
                                        </p:tgtEl>
                                        <p:attrNameLst>
                                          <p:attrName>style.visibility</p:attrName>
                                        </p:attrNameLst>
                                      </p:cBhvr>
                                      <p:to>
                                        <p:strVal val="visible"/>
                                      </p:to>
                                    </p:set>
                                    <p:animEffect transition="in" filter="wipe(right)">
                                      <p:cBhvr>
                                        <p:cTn id="283" dur="500"/>
                                        <p:tgtEl>
                                          <p:spTgt spid="110"/>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08"/>
                                        </p:tgtEl>
                                        <p:attrNameLst>
                                          <p:attrName>style.visibility</p:attrName>
                                        </p:attrNameLst>
                                      </p:cBhvr>
                                      <p:to>
                                        <p:strVal val="visible"/>
                                      </p:to>
                                    </p:set>
                                    <p:animEffect transition="in" filter="wipe(left)">
                                      <p:cBhvr>
                                        <p:cTn id="286" dur="500"/>
                                        <p:tgtEl>
                                          <p:spTgt spid="108"/>
                                        </p:tgtEl>
                                      </p:cBhvr>
                                    </p:animEffect>
                                  </p:childTnLst>
                                </p:cTn>
                              </p:par>
                            </p:childTnLst>
                          </p:cTn>
                        </p:par>
                        <p:par>
                          <p:cTn id="287" fill="hold">
                            <p:stCondLst>
                              <p:cond delay="29000"/>
                            </p:stCondLst>
                            <p:childTnLst>
                              <p:par>
                                <p:cTn id="288" presetID="10" presetClass="entr" presetSubtype="0" fill="hold" grpId="0" nodeType="afterEffect">
                                  <p:stCondLst>
                                    <p:cond delay="0"/>
                                  </p:stCondLst>
                                  <p:childTnLst>
                                    <p:set>
                                      <p:cBhvr>
                                        <p:cTn id="289" dur="1" fill="hold">
                                          <p:stCondLst>
                                            <p:cond delay="0"/>
                                          </p:stCondLst>
                                        </p:cTn>
                                        <p:tgtEl>
                                          <p:spTgt spid="111"/>
                                        </p:tgtEl>
                                        <p:attrNameLst>
                                          <p:attrName>style.visibility</p:attrName>
                                        </p:attrNameLst>
                                      </p:cBhvr>
                                      <p:to>
                                        <p:strVal val="visible"/>
                                      </p:to>
                                    </p:set>
                                    <p:animEffect transition="in" filter="fade">
                                      <p:cBhvr>
                                        <p:cTn id="290" dur="500"/>
                                        <p:tgtEl>
                                          <p:spTgt spid="111"/>
                                        </p:tgtEl>
                                      </p:cBhvr>
                                    </p:animEffect>
                                  </p:childTnLst>
                                </p:cTn>
                              </p:par>
                            </p:childTnLst>
                          </p:cTn>
                        </p:par>
                        <p:par>
                          <p:cTn id="291" fill="hold">
                            <p:stCondLst>
                              <p:cond delay="29500"/>
                            </p:stCondLst>
                            <p:childTnLst>
                              <p:par>
                                <p:cTn id="292" presetID="22" presetClass="entr" presetSubtype="1" fill="hold" grpId="0" nodeType="afterEffect">
                                  <p:stCondLst>
                                    <p:cond delay="0"/>
                                  </p:stCondLst>
                                  <p:childTnLst>
                                    <p:set>
                                      <p:cBhvr>
                                        <p:cTn id="293" dur="1" fill="hold">
                                          <p:stCondLst>
                                            <p:cond delay="0"/>
                                          </p:stCondLst>
                                        </p:cTn>
                                        <p:tgtEl>
                                          <p:spTgt spid="17"/>
                                        </p:tgtEl>
                                        <p:attrNameLst>
                                          <p:attrName>style.visibility</p:attrName>
                                        </p:attrNameLst>
                                      </p:cBhvr>
                                      <p:to>
                                        <p:strVal val="visible"/>
                                      </p:to>
                                    </p:set>
                                    <p:animEffect transition="in" filter="wipe(up)">
                                      <p:cBhvr>
                                        <p:cTn id="294" dur="500"/>
                                        <p:tgtEl>
                                          <p:spTgt spid="17"/>
                                        </p:tgtEl>
                                      </p:cBhvr>
                                    </p:animEffect>
                                  </p:childTnLst>
                                </p:cTn>
                              </p:par>
                            </p:childTnLst>
                          </p:cTn>
                        </p:par>
                        <p:par>
                          <p:cTn id="295" fill="hold">
                            <p:stCondLst>
                              <p:cond delay="30000"/>
                            </p:stCondLst>
                            <p:childTnLst>
                              <p:par>
                                <p:cTn id="296" presetID="22" presetClass="entr" presetSubtype="2" fill="hold" grpId="0" nodeType="afterEffect">
                                  <p:stCondLst>
                                    <p:cond delay="0"/>
                                  </p:stCondLst>
                                  <p:childTnLst>
                                    <p:set>
                                      <p:cBhvr>
                                        <p:cTn id="297" dur="1" fill="hold">
                                          <p:stCondLst>
                                            <p:cond delay="0"/>
                                          </p:stCondLst>
                                        </p:cTn>
                                        <p:tgtEl>
                                          <p:spTgt spid="20"/>
                                        </p:tgtEl>
                                        <p:attrNameLst>
                                          <p:attrName>style.visibility</p:attrName>
                                        </p:attrNameLst>
                                      </p:cBhvr>
                                      <p:to>
                                        <p:strVal val="visible"/>
                                      </p:to>
                                    </p:set>
                                    <p:animEffect transition="in" filter="wipe(right)">
                                      <p:cBhvr>
                                        <p:cTn id="298" dur="500"/>
                                        <p:tgtEl>
                                          <p:spTgt spid="20"/>
                                        </p:tgtEl>
                                      </p:cBhvr>
                                    </p:animEffect>
                                  </p:childTnLst>
                                </p:cTn>
                              </p:par>
                            </p:childTnLst>
                          </p:cTn>
                        </p:par>
                        <p:par>
                          <p:cTn id="299" fill="hold">
                            <p:stCondLst>
                              <p:cond delay="30500"/>
                            </p:stCondLst>
                            <p:childTnLst>
                              <p:par>
                                <p:cTn id="300" presetID="10" presetClass="entr" presetSubtype="0" fill="hold" grpId="0" nodeType="afterEffect">
                                  <p:stCondLst>
                                    <p:cond delay="0"/>
                                  </p:stCondLst>
                                  <p:childTnLst>
                                    <p:set>
                                      <p:cBhvr>
                                        <p:cTn id="301" dur="1" fill="hold">
                                          <p:stCondLst>
                                            <p:cond delay="0"/>
                                          </p:stCondLst>
                                        </p:cTn>
                                        <p:tgtEl>
                                          <p:spTgt spid="55"/>
                                        </p:tgtEl>
                                        <p:attrNameLst>
                                          <p:attrName>style.visibility</p:attrName>
                                        </p:attrNameLst>
                                      </p:cBhvr>
                                      <p:to>
                                        <p:strVal val="visible"/>
                                      </p:to>
                                    </p:set>
                                    <p:animEffect transition="in" filter="fade">
                                      <p:cBhvr>
                                        <p:cTn id="302" dur="500"/>
                                        <p:tgtEl>
                                          <p:spTgt spid="55"/>
                                        </p:tgtEl>
                                      </p:cBhvr>
                                    </p:animEffect>
                                  </p:childTnLst>
                                </p:cTn>
                              </p:par>
                            </p:childTnLst>
                          </p:cTn>
                        </p:par>
                        <p:par>
                          <p:cTn id="303" fill="hold">
                            <p:stCondLst>
                              <p:cond delay="31000"/>
                            </p:stCondLst>
                            <p:childTnLst>
                              <p:par>
                                <p:cTn id="304" presetID="10" presetClass="entr" presetSubtype="0" fill="hold" grpId="0" nodeType="afterEffect">
                                  <p:stCondLst>
                                    <p:cond delay="0"/>
                                  </p:stCondLst>
                                  <p:childTnLst>
                                    <p:set>
                                      <p:cBhvr>
                                        <p:cTn id="305" dur="1" fill="hold">
                                          <p:stCondLst>
                                            <p:cond delay="0"/>
                                          </p:stCondLst>
                                        </p:cTn>
                                        <p:tgtEl>
                                          <p:spTgt spid="30"/>
                                        </p:tgtEl>
                                        <p:attrNameLst>
                                          <p:attrName>style.visibility</p:attrName>
                                        </p:attrNameLst>
                                      </p:cBhvr>
                                      <p:to>
                                        <p:strVal val="visible"/>
                                      </p:to>
                                    </p:set>
                                    <p:animEffect transition="in" filter="fade">
                                      <p:cBhvr>
                                        <p:cTn id="306" dur="500"/>
                                        <p:tgtEl>
                                          <p:spTgt spid="30"/>
                                        </p:tgtEl>
                                      </p:cBhvr>
                                    </p:animEffect>
                                  </p:childTnLst>
                                </p:cTn>
                              </p:par>
                            </p:childTnLst>
                          </p:cTn>
                        </p:par>
                        <p:par>
                          <p:cTn id="307" fill="hold">
                            <p:stCondLst>
                              <p:cond delay="31500"/>
                            </p:stCondLst>
                            <p:childTnLst>
                              <p:par>
                                <p:cTn id="308" presetID="22" presetClass="entr" presetSubtype="8" fill="hold" grpId="0" nodeType="afterEffect">
                                  <p:stCondLst>
                                    <p:cond delay="0"/>
                                  </p:stCondLst>
                                  <p:childTnLst>
                                    <p:set>
                                      <p:cBhvr>
                                        <p:cTn id="309" dur="1" fill="hold">
                                          <p:stCondLst>
                                            <p:cond delay="0"/>
                                          </p:stCondLst>
                                        </p:cTn>
                                        <p:tgtEl>
                                          <p:spTgt spid="19"/>
                                        </p:tgtEl>
                                        <p:attrNameLst>
                                          <p:attrName>style.visibility</p:attrName>
                                        </p:attrNameLst>
                                      </p:cBhvr>
                                      <p:to>
                                        <p:strVal val="visible"/>
                                      </p:to>
                                    </p:set>
                                    <p:animEffect transition="in" filter="wipe(left)">
                                      <p:cBhvr>
                                        <p:cTn id="310" dur="500"/>
                                        <p:tgtEl>
                                          <p:spTgt spid="19"/>
                                        </p:tgtEl>
                                      </p:cBhvr>
                                    </p:animEffect>
                                  </p:childTnLst>
                                </p:cTn>
                              </p:par>
                            </p:childTnLst>
                          </p:cTn>
                        </p:par>
                        <p:par>
                          <p:cTn id="311" fill="hold">
                            <p:stCondLst>
                              <p:cond delay="32000"/>
                            </p:stCondLst>
                            <p:childTnLst>
                              <p:par>
                                <p:cTn id="312" presetID="10" presetClass="entr" presetSubtype="0" fill="hold" grpId="0" nodeType="afterEffect">
                                  <p:stCondLst>
                                    <p:cond delay="0"/>
                                  </p:stCondLst>
                                  <p:childTnLst>
                                    <p:set>
                                      <p:cBhvr>
                                        <p:cTn id="313" dur="1" fill="hold">
                                          <p:stCondLst>
                                            <p:cond delay="0"/>
                                          </p:stCondLst>
                                        </p:cTn>
                                        <p:tgtEl>
                                          <p:spTgt spid="56"/>
                                        </p:tgtEl>
                                        <p:attrNameLst>
                                          <p:attrName>style.visibility</p:attrName>
                                        </p:attrNameLst>
                                      </p:cBhvr>
                                      <p:to>
                                        <p:strVal val="visible"/>
                                      </p:to>
                                    </p:set>
                                    <p:animEffect transition="in" filter="fade">
                                      <p:cBhvr>
                                        <p:cTn id="3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7" grpId="0" animBg="1"/>
      <p:bldP spid="18" grpId="0" animBg="1"/>
      <p:bldP spid="19" grpId="0" animBg="1"/>
      <p:bldP spid="20" grpId="0" animBg="1"/>
      <p:bldP spid="21" grpId="0" animBg="1"/>
      <p:bldP spid="25" grpId="0" animBg="1"/>
      <p:bldP spid="26" grpId="0"/>
      <p:bldP spid="27" grpId="0"/>
      <p:bldP spid="28" grpId="0"/>
      <p:bldP spid="29" grpId="0"/>
      <p:bldP spid="30" grpId="0"/>
      <p:bldP spid="31" grpId="0"/>
      <p:bldP spid="32" grpId="0"/>
      <p:bldP spid="35" grpId="0"/>
      <p:bldP spid="36" grpId="0"/>
      <p:bldP spid="37" grpId="0"/>
      <p:bldP spid="38" grpId="0"/>
      <p:bldP spid="39" grpId="0"/>
      <p:bldP spid="40" grpId="0"/>
      <p:bldP spid="41" grpId="0"/>
      <p:bldP spid="42" grpId="0"/>
      <p:bldP spid="43" grpId="0"/>
      <p:bldP spid="44" grpId="0" animBg="1"/>
      <p:bldP spid="45" grpId="0"/>
      <p:bldP spid="46" grpId="0"/>
      <p:bldP spid="47" grpId="0" animBg="1"/>
      <p:bldP spid="48" grpId="0"/>
      <p:bldP spid="49" grpId="0"/>
      <p:bldP spid="50" grpId="0" animBg="1"/>
      <p:bldP spid="51" grpId="0" animBg="1"/>
      <p:bldP spid="52" grpId="0"/>
      <p:bldP spid="53" grpId="0" animBg="1"/>
      <p:bldP spid="54" grpId="0"/>
      <p:bldP spid="55" grpId="0"/>
      <p:bldP spid="56" grpId="0"/>
      <p:bldP spid="58" grpId="0" animBg="1"/>
      <p:bldP spid="60" grpId="0" animBg="1"/>
      <p:bldP spid="61" grpId="0" animBg="1"/>
      <p:bldP spid="62" grpId="0" animBg="1"/>
      <p:bldP spid="63" grpId="0" animBg="1"/>
      <p:bldP spid="65" grpId="0"/>
      <p:bldP spid="66" grpId="0"/>
      <p:bldP spid="67" grpId="0"/>
      <p:bldP spid="68" grpId="0"/>
      <p:bldP spid="73" grpId="0"/>
      <p:bldP spid="22" grpId="0" animBg="1"/>
      <p:bldP spid="75" grpId="0" animBg="1"/>
      <p:bldP spid="76" grpId="0" animBg="1"/>
      <p:bldP spid="77" grpId="0"/>
      <p:bldP spid="78" grpId="0" animBg="1"/>
      <p:bldP spid="79" grpId="0"/>
      <p:bldP spid="80" grpId="0" animBg="1"/>
      <p:bldP spid="81" grpId="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p:bldP spid="96" grpId="0" animBg="1"/>
      <p:bldP spid="97" grpId="0" animBg="1"/>
      <p:bldP spid="98" grpId="0" animBg="1"/>
      <p:bldP spid="99" grpId="0" animBg="1"/>
      <p:bldP spid="100" grpId="0" animBg="1"/>
      <p:bldP spid="101" grpId="0" animBg="1"/>
      <p:bldP spid="103" grpId="0" animBg="1"/>
      <p:bldP spid="107" grpId="0" animBg="1"/>
      <p:bldP spid="34" grpId="0"/>
      <p:bldP spid="108" grpId="0" animBg="1"/>
      <p:bldP spid="110" grpId="0" animBg="1"/>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71C5-003E-4008-9459-D964BCB31507}"/>
              </a:ext>
            </a:extLst>
          </p:cNvPr>
          <p:cNvSpPr txBox="1">
            <a:spLocks/>
          </p:cNvSpPr>
          <p:nvPr/>
        </p:nvSpPr>
        <p:spPr>
          <a:xfrm>
            <a:off x="3635896" y="699542"/>
            <a:ext cx="4608510" cy="50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AU" sz="2400" b="1" i="0" u="none" strike="noStrike" kern="1200" cap="none" spc="0" normalizeH="0" baseline="0" noProof="0" dirty="0">
                <a:ln>
                  <a:noFill/>
                </a:ln>
                <a:solidFill>
                  <a:schemeClr val="accent6"/>
                </a:solidFill>
                <a:effectLst/>
                <a:uLnTx/>
                <a:uFillTx/>
                <a:ea typeface="+mj-ea"/>
                <a:cs typeface="+mj-cs"/>
              </a:rPr>
              <a:t>The Victorian Freight Plan</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AU" sz="2400" b="1" i="0" u="none" strike="noStrike" kern="1200" cap="none" spc="0" normalizeH="0" baseline="0" noProof="0" dirty="0">
                <a:ln>
                  <a:noFill/>
                </a:ln>
                <a:effectLst/>
                <a:uLnTx/>
                <a:uFillTx/>
                <a:ea typeface="+mj-ea"/>
                <a:cs typeface="+mj-cs"/>
              </a:rPr>
              <a:t>Five priorities</a:t>
            </a:r>
          </a:p>
          <a:p>
            <a:pPr marL="285750" indent="-285750" algn="l">
              <a:spcAft>
                <a:spcPts val="1200"/>
              </a:spcAft>
              <a:buFont typeface="Arial" panose="020B0604020202020204" pitchFamily="34" charset="0"/>
              <a:buChar char="•"/>
            </a:pPr>
            <a:r>
              <a:rPr lang="en-AU" sz="1800" dirty="0"/>
              <a:t>Protect the freight network</a:t>
            </a:r>
          </a:p>
          <a:p>
            <a:pPr marL="285750" indent="-285750" algn="l">
              <a:spcAft>
                <a:spcPts val="1200"/>
              </a:spcAft>
              <a:buFont typeface="Arial" panose="020B0604020202020204" pitchFamily="34" charset="0"/>
              <a:buChar char="•"/>
            </a:pPr>
            <a:r>
              <a:rPr lang="en-AU" sz="1800" dirty="0"/>
              <a:t>Reduce the impact of urban congestion</a:t>
            </a:r>
          </a:p>
          <a:p>
            <a:pPr marL="285750" indent="-285750" algn="l">
              <a:spcAft>
                <a:spcPts val="1200"/>
              </a:spcAft>
              <a:buFont typeface="Arial" panose="020B0604020202020204" pitchFamily="34" charset="0"/>
              <a:buChar char="•"/>
            </a:pPr>
            <a:r>
              <a:rPr lang="en-AU" sz="1800" dirty="0"/>
              <a:t>Use our rail freight assets better</a:t>
            </a:r>
          </a:p>
          <a:p>
            <a:pPr marL="285750" indent="-285750" algn="l">
              <a:spcAft>
                <a:spcPts val="1200"/>
              </a:spcAft>
              <a:buFont typeface="Arial" panose="020B0604020202020204" pitchFamily="34" charset="0"/>
              <a:buChar char="•"/>
            </a:pPr>
            <a:r>
              <a:rPr lang="en-AU" sz="1800" dirty="0"/>
              <a:t>Look at the capacity of our ports</a:t>
            </a:r>
          </a:p>
          <a:p>
            <a:pPr marL="285750" indent="-285750" algn="l">
              <a:spcAft>
                <a:spcPts val="1200"/>
              </a:spcAft>
              <a:buFont typeface="Arial" panose="020B0604020202020204" pitchFamily="34" charset="0"/>
              <a:buChar char="•"/>
            </a:pPr>
            <a:r>
              <a:rPr lang="en-AU" sz="1800" dirty="0"/>
              <a:t>Encourage greater uptake of technology.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AU" sz="4000" b="0" i="0" u="none" strike="noStrike" kern="1200" cap="none" spc="0" normalizeH="0" baseline="0" noProof="0" dirty="0">
              <a:ln>
                <a:noFill/>
              </a:ln>
              <a:solidFill>
                <a:srgbClr val="0070C0"/>
              </a:solidFill>
              <a:effectLst/>
              <a:uLnTx/>
              <a:uFillTx/>
              <a:ea typeface="+mj-ea"/>
              <a:cs typeface="+mj-cs"/>
            </a:endParaRPr>
          </a:p>
        </p:txBody>
      </p:sp>
      <p:pic>
        <p:nvPicPr>
          <p:cNvPr id="5" name="Picture 4">
            <a:extLst>
              <a:ext uri="{FF2B5EF4-FFF2-40B4-BE49-F238E27FC236}">
                <a16:creationId xmlns:a16="http://schemas.microsoft.com/office/drawing/2014/main" id="{B1D03672-36B3-450C-AFD3-B82344173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55525"/>
            <a:ext cx="2736304" cy="3777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258373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92D72C2-1B81-43F1-9044-8CB9718F4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195486"/>
            <a:ext cx="2160000" cy="1440000"/>
          </a:xfrm>
          <a:prstGeom prst="rect">
            <a:avLst/>
          </a:prstGeom>
        </p:spPr>
      </p:pic>
      <p:sp>
        <p:nvSpPr>
          <p:cNvPr id="2" name="Rectangle 1">
            <a:extLst>
              <a:ext uri="{FF2B5EF4-FFF2-40B4-BE49-F238E27FC236}">
                <a16:creationId xmlns:a16="http://schemas.microsoft.com/office/drawing/2014/main" id="{B93B2675-E5AA-49E3-9FA2-0419A1D83FDA}"/>
              </a:ext>
            </a:extLst>
          </p:cNvPr>
          <p:cNvSpPr/>
          <p:nvPr/>
        </p:nvSpPr>
        <p:spPr>
          <a:xfrm>
            <a:off x="2627784" y="627534"/>
            <a:ext cx="5472608" cy="37548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accent6"/>
                </a:solidFill>
                <a:effectLst/>
                <a:uLnTx/>
                <a:uFillTx/>
                <a:latin typeface="+mj-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mj-lt"/>
                <a:ea typeface="+mn-ea"/>
                <a:cs typeface="+mn-cs"/>
              </a:rPr>
              <a:t>Reserve land and transport connections for Victoria’s new interstate freight terminals – the WIFT at Truganina and the BIFT at Beveridge, Include these land reservations in the PFN. Prepare a business case for and develop WIFT.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0000"/>
              </a:solidFill>
              <a:effectLst/>
              <a:uLnTx/>
              <a:uFillTx/>
              <a:latin typeface="+mj-lt"/>
              <a:ea typeface="+mn-ea"/>
              <a:cs typeface="+mn-cs"/>
            </a:endParaRPr>
          </a:p>
          <a:p>
            <a:r>
              <a:rPr lang="en-AU" sz="1400" b="1" dirty="0">
                <a:solidFill>
                  <a:schemeClr val="accent6"/>
                </a:solidFill>
              </a:rPr>
              <a:t>ACTION</a:t>
            </a:r>
          </a:p>
          <a:p>
            <a:r>
              <a:rPr lang="en-AU" sz="1400" dirty="0"/>
              <a:t>Recognise the existing and planned regional intermodal terminals in the Principle Freight Network. With local councils, review existing, and identify and reserve sites for new freight terminals and precincts.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accent6"/>
                </a:solidFill>
                <a:effectLst/>
                <a:uLnTx/>
                <a:uFillTx/>
                <a:latin typeface="+mj-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mj-lt"/>
                <a:ea typeface="+mn-ea"/>
                <a:cs typeface="+mn-cs"/>
              </a:rPr>
              <a:t>Develop and publish an Asset Management Plan for the regional freight network which will form the basis of an annual major maintenance program for the network. Include an allowance for achieving the required ‘future state’ for the rail network by 2050.</a:t>
            </a:r>
          </a:p>
        </p:txBody>
      </p:sp>
      <p:pic>
        <p:nvPicPr>
          <p:cNvPr id="6" name="Picture 5">
            <a:extLst>
              <a:ext uri="{FF2B5EF4-FFF2-40B4-BE49-F238E27FC236}">
                <a16:creationId xmlns:a16="http://schemas.microsoft.com/office/drawing/2014/main" id="{6857E17F-F954-4B48-A99E-4F86D46F0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716330"/>
            <a:ext cx="2160000" cy="1444500"/>
          </a:xfrm>
          <a:prstGeom prst="rect">
            <a:avLst/>
          </a:prstGeom>
        </p:spPr>
      </p:pic>
      <p:pic>
        <p:nvPicPr>
          <p:cNvPr id="7" name="Picture 6">
            <a:extLst>
              <a:ext uri="{FF2B5EF4-FFF2-40B4-BE49-F238E27FC236}">
                <a16:creationId xmlns:a16="http://schemas.microsoft.com/office/drawing/2014/main" id="{B59278FA-11B9-4D90-8409-C3DB6E5C84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214" y="3261117"/>
            <a:ext cx="2153271" cy="1440000"/>
          </a:xfrm>
          <a:prstGeom prst="rect">
            <a:avLst/>
          </a:prstGeom>
        </p:spPr>
      </p:pic>
    </p:spTree>
    <p:extLst>
      <p:ext uri="{BB962C8B-B14F-4D97-AF65-F5344CB8AC3E}">
        <p14:creationId xmlns:p14="http://schemas.microsoft.com/office/powerpoint/2010/main" val="30890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cmpd="sng">
          <a:solidFill>
            <a:schemeClr val="bg1">
              <a:lumMod val="50000"/>
            </a:schemeClr>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7030A0"/>
          </a:solidFill>
          <a:prstDash val="solid"/>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0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9375">
          <a:solidFill>
            <a:srgbClr val="558ED5">
              <a:alpha val="50196"/>
            </a:srgbClr>
          </a:solidFill>
          <a:prstDash val="sysDot"/>
          <a:headEnd type="none" w="med" len="med"/>
          <a:tailEnd type="arrow" w="sm" len="sm"/>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5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solidFill>
            <a:schemeClr val="accent5"/>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sz="600">
            <a:solidFill>
              <a:prstClr val="black"/>
            </a:solidFill>
          </a:defRPr>
        </a:defPPr>
      </a:lstStyle>
    </a:sp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oT Colours">
      <a:dk1>
        <a:srgbClr val="000000"/>
      </a:dk1>
      <a:lt1>
        <a:srgbClr val="FFFFFF"/>
      </a:lt1>
      <a:dk2>
        <a:srgbClr val="0A1F3F"/>
      </a:dk2>
      <a:lt2>
        <a:srgbClr val="E7E6E6"/>
      </a:lt2>
      <a:accent1>
        <a:srgbClr val="06B9BD"/>
      </a:accent1>
      <a:accent2>
        <a:srgbClr val="FF8200"/>
      </a:accent2>
      <a:accent3>
        <a:srgbClr val="E1EEF9"/>
      </a:accent3>
      <a:accent4>
        <a:srgbClr val="555857"/>
      </a:accent4>
      <a:accent5>
        <a:srgbClr val="FFD100"/>
      </a:accent5>
      <a:accent6>
        <a:srgbClr val="13A2A6"/>
      </a:accent6>
      <a:hlink>
        <a:srgbClr val="E37607"/>
      </a:hlink>
      <a:folHlink>
        <a:srgbClr val="737071"/>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Upfront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DoT Colours">
      <a:dk1>
        <a:srgbClr val="000000"/>
      </a:dk1>
      <a:lt1>
        <a:srgbClr val="FFFFFF"/>
      </a:lt1>
      <a:dk2>
        <a:srgbClr val="0A1F3F"/>
      </a:dk2>
      <a:lt2>
        <a:srgbClr val="E7E6E6"/>
      </a:lt2>
      <a:accent1>
        <a:srgbClr val="06B9BD"/>
      </a:accent1>
      <a:accent2>
        <a:srgbClr val="FF8200"/>
      </a:accent2>
      <a:accent3>
        <a:srgbClr val="E1EEF9"/>
      </a:accent3>
      <a:accent4>
        <a:srgbClr val="555857"/>
      </a:accent4>
      <a:accent5>
        <a:srgbClr val="FFD100"/>
      </a:accent5>
      <a:accent6>
        <a:srgbClr val="13A2A6"/>
      </a:accent6>
      <a:hlink>
        <a:srgbClr val="E37607"/>
      </a:hlink>
      <a:folHlink>
        <a:srgbClr val="737071"/>
      </a:folHlink>
    </a:clrScheme>
    <a:fontScheme name="Custom 2">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cap="flat" cmpd="sng" algn="ctr">
          <a:solidFill>
            <a:srgbClr val="00B0F0"/>
          </a:solidFill>
          <a:prstDash val="solid"/>
          <a:miter lim="800000"/>
        </a:ln>
        <a:effectLst/>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800" b="0" i="0" u="none" strike="noStrike" kern="1200" cap="none" spc="0" normalizeH="0" baseline="0" noProof="0" dirty="0">
            <a:ln>
              <a:noFill/>
            </a:ln>
            <a:solidFill>
              <a:prstClr val="black"/>
            </a:solidFill>
            <a:effectLst/>
            <a:uLnTx/>
            <a:uFillTx/>
            <a:latin typeface="Arial" panose="020B060402020202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rgbClr val="C0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84748A346DA4BAFC99B7F266B0E40" ma:contentTypeVersion="11" ma:contentTypeDescription="Create a new document." ma:contentTypeScope="" ma:versionID="3c0a4b3278c13fbc1a7f2fdaa06dd79b">
  <xsd:schema xmlns:xsd="http://www.w3.org/2001/XMLSchema" xmlns:xs="http://www.w3.org/2001/XMLSchema" xmlns:p="http://schemas.microsoft.com/office/2006/metadata/properties" xmlns:ns3="a9d65c0f-ccb3-4abe-adcc-c3001562e0e7" xmlns:ns4="757a7a52-8c22-4ace-85f5-07c84bbbfab3" targetNamespace="http://schemas.microsoft.com/office/2006/metadata/properties" ma:root="true" ma:fieldsID="daf33aa3c27146bb3694cedc82698647" ns3:_="" ns4:_="">
    <xsd:import namespace="a9d65c0f-ccb3-4abe-adcc-c3001562e0e7"/>
    <xsd:import namespace="757a7a52-8c22-4ace-85f5-07c84bbbfa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65c0f-ccb3-4abe-adcc-c3001562e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7a7a52-8c22-4ace-85f5-07c84bbbfa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107592-9063-476D-8841-DA9260DBC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65c0f-ccb3-4abe-adcc-c3001562e0e7"/>
    <ds:schemaRef ds:uri="757a7a52-8c22-4ace-85f5-07c84bbbf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2A2547-DC9F-4B0F-A354-26D79B76A694}">
  <ds:schemaRefs>
    <ds:schemaRef ds:uri="http://schemas.microsoft.com/sharepoint/v3/contenttype/forms"/>
  </ds:schemaRefs>
</ds:datastoreItem>
</file>

<file path=customXml/itemProps3.xml><?xml version="1.0" encoding="utf-8"?>
<ds:datastoreItem xmlns:ds="http://schemas.openxmlformats.org/officeDocument/2006/customXml" ds:itemID="{476F5C74-D13E-4CA0-9686-8AF35CD7C0E4}">
  <ds:schemaRefs>
    <ds:schemaRef ds:uri="757a7a52-8c22-4ace-85f5-07c84bbbfab3"/>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9d65c0f-ccb3-4abe-adcc-c3001562e0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19768</TotalTime>
  <Words>1422</Words>
  <Application>Microsoft Office PowerPoint</Application>
  <PresentationFormat>On-screen Show (16:9)</PresentationFormat>
  <Paragraphs>539</Paragraphs>
  <Slides>22</Slides>
  <Notes>22</Notes>
  <HiddenSlides>2</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22</vt:i4>
      </vt:variant>
    </vt:vector>
  </HeadingPairs>
  <TitlesOfParts>
    <vt:vector size="40" baseType="lpstr">
      <vt:lpstr>Arial</vt:lpstr>
      <vt:lpstr>Calibri</vt:lpstr>
      <vt:lpstr>Calibri Light</vt:lpstr>
      <vt:lpstr>System Font Regular</vt:lpstr>
      <vt:lpstr>VIC</vt:lpstr>
      <vt:lpstr>1_Custom Design</vt:lpstr>
      <vt:lpstr>1_Office Theme</vt:lpstr>
      <vt:lpstr>4_Upfront Content</vt:lpstr>
      <vt:lpstr>2_Office Theme</vt:lpstr>
      <vt:lpstr>213_Custom Design</vt:lpstr>
      <vt:lpstr>8_Custom Design</vt:lpstr>
      <vt:lpstr>15_Custom Design</vt:lpstr>
      <vt:lpstr>20_Custom Design</vt:lpstr>
      <vt:lpstr>22_Custom Design</vt:lpstr>
      <vt:lpstr>72_Custom Design</vt:lpstr>
      <vt:lpstr>4_Custom Design</vt:lpstr>
      <vt:lpstr>106_Custom Design</vt:lpstr>
      <vt:lpstr>59_Custom Design</vt:lpstr>
      <vt:lpstr>PowerPoint Presentation</vt:lpstr>
      <vt:lpstr>PowerPoint Presentation</vt:lpstr>
      <vt:lpstr>Delivering integrated transport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 Shift Incentive Scheme</vt:lpstr>
      <vt:lpstr>PowerPoint Presentation</vt:lpstr>
      <vt:lpstr>PowerPoint Presentation</vt:lpstr>
      <vt:lpstr>PowerPoint Presentation</vt:lpstr>
      <vt:lpstr>PowerPoint Presentation</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Browne</dc:creator>
  <cp:lastModifiedBy>Jason T Murray (DEDJTR)</cp:lastModifiedBy>
  <cp:revision>1342</cp:revision>
  <cp:lastPrinted>2019-09-18T01:43:50Z</cp:lastPrinted>
  <dcterms:created xsi:type="dcterms:W3CDTF">2016-04-04T07:01:50Z</dcterms:created>
  <dcterms:modified xsi:type="dcterms:W3CDTF">2019-09-18T22:06:07Z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0x010100D9984748A346DA4BAFC99B7F266B0E40</vt:lpwstr>
  </property>
</Properties>
</file>